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91" r:id="rId11"/>
    <p:sldId id="279" r:id="rId12"/>
    <p:sldId id="280" r:id="rId13"/>
    <p:sldId id="281" r:id="rId14"/>
    <p:sldId id="282" r:id="rId15"/>
    <p:sldId id="283" r:id="rId16"/>
    <p:sldId id="284" r:id="rId17"/>
    <p:sldId id="292" r:id="rId18"/>
    <p:sldId id="293" r:id="rId19"/>
    <p:sldId id="289" r:id="rId20"/>
    <p:sldId id="290" r:id="rId21"/>
    <p:sldId id="263" r:id="rId22"/>
    <p:sldId id="266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tsada Looksorn" initials="KL" lastIdx="1" clrIdx="0">
    <p:extLst>
      <p:ext uri="{19B8F6BF-5375-455C-9EA6-DF929625EA0E}">
        <p15:presenceInfo xmlns:p15="http://schemas.microsoft.com/office/powerpoint/2012/main" xmlns="" userId="2788af330c3e30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in D.Meelarp" userId="4e15cbd26b25e51d" providerId="LiveId" clId="{91A5E638-1D7C-487B-AE81-82397916A5F6}"/>
    <pc:docChg chg="undo redo custSel addSld delSld modSld">
      <pc:chgData name="Gasin D.Meelarp" userId="4e15cbd26b25e51d" providerId="LiveId" clId="{91A5E638-1D7C-487B-AE81-82397916A5F6}" dt="2022-12-28T09:20:31.223" v="564" actId="20577"/>
      <pc:docMkLst>
        <pc:docMk/>
      </pc:docMkLst>
      <pc:sldChg chg="addSp modSp mod">
        <pc:chgData name="Gasin D.Meelarp" userId="4e15cbd26b25e51d" providerId="LiveId" clId="{91A5E638-1D7C-487B-AE81-82397916A5F6}" dt="2022-12-27T03:41:37.550" v="65" actId="1076"/>
        <pc:sldMkLst>
          <pc:docMk/>
          <pc:sldMk cId="559197787" sldId="256"/>
        </pc:sldMkLst>
        <pc:spChg chg="add mod">
          <ac:chgData name="Gasin D.Meelarp" userId="4e15cbd26b25e51d" providerId="LiveId" clId="{91A5E638-1D7C-487B-AE81-82397916A5F6}" dt="2022-12-27T03:41:31.577" v="64" actId="1035"/>
          <ac:spMkLst>
            <pc:docMk/>
            <pc:sldMk cId="559197787" sldId="256"/>
            <ac:spMk id="7" creationId="{97CD585D-E8ED-D784-076C-0D5B5BB4650B}"/>
          </ac:spMkLst>
        </pc:spChg>
        <pc:spChg chg="add mod">
          <ac:chgData name="Gasin D.Meelarp" userId="4e15cbd26b25e51d" providerId="LiveId" clId="{91A5E638-1D7C-487B-AE81-82397916A5F6}" dt="2022-12-27T03:41:37.550" v="65" actId="1076"/>
          <ac:spMkLst>
            <pc:docMk/>
            <pc:sldMk cId="559197787" sldId="256"/>
            <ac:spMk id="9" creationId="{257263D8-3E25-E74A-C438-6C5A2601A641}"/>
          </ac:spMkLst>
        </pc:spChg>
        <pc:spChg chg="add mod">
          <ac:chgData name="Gasin D.Meelarp" userId="4e15cbd26b25e51d" providerId="LiveId" clId="{91A5E638-1D7C-487B-AE81-82397916A5F6}" dt="2022-12-27T03:41:31.577" v="64" actId="1035"/>
          <ac:spMkLst>
            <pc:docMk/>
            <pc:sldMk cId="559197787" sldId="256"/>
            <ac:spMk id="11" creationId="{601E71CD-6A74-61D9-6ED6-747C44E1F2C9}"/>
          </ac:spMkLst>
        </pc:spChg>
        <pc:graphicFrameChg chg="add mod">
          <ac:chgData name="Gasin D.Meelarp" userId="4e15cbd26b25e51d" providerId="LiveId" clId="{91A5E638-1D7C-487B-AE81-82397916A5F6}" dt="2022-12-27T03:41:31.577" v="64" actId="1035"/>
          <ac:graphicFrameMkLst>
            <pc:docMk/>
            <pc:sldMk cId="559197787" sldId="256"/>
            <ac:graphicFrameMk id="8" creationId="{52782DBC-6D25-2D25-FB9D-306B88647B87}"/>
          </ac:graphicFrameMkLst>
        </pc:graphicFrameChg>
        <pc:cxnChg chg="add mod">
          <ac:chgData name="Gasin D.Meelarp" userId="4e15cbd26b25e51d" providerId="LiveId" clId="{91A5E638-1D7C-487B-AE81-82397916A5F6}" dt="2022-12-27T03:41:31.577" v="64" actId="1035"/>
          <ac:cxnSpMkLst>
            <pc:docMk/>
            <pc:sldMk cId="559197787" sldId="256"/>
            <ac:cxnSpMk id="10" creationId="{42B457E5-CD4D-A7F7-0499-083B86CE4D33}"/>
          </ac:cxnSpMkLst>
        </pc:cxnChg>
      </pc:sldChg>
      <pc:sldChg chg="addSp delSp modSp">
        <pc:chgData name="Gasin D.Meelarp" userId="4e15cbd26b25e51d" providerId="LiveId" clId="{91A5E638-1D7C-487B-AE81-82397916A5F6}" dt="2022-12-27T03:41:42.345" v="66"/>
        <pc:sldMkLst>
          <pc:docMk/>
          <pc:sldMk cId="312781663" sldId="257"/>
        </pc:sldMkLst>
        <pc:spChg chg="add del mod">
          <ac:chgData name="Gasin D.Meelarp" userId="4e15cbd26b25e51d" providerId="LiveId" clId="{91A5E638-1D7C-487B-AE81-82397916A5F6}" dt="2022-12-27T03:39:38.752" v="12"/>
          <ac:spMkLst>
            <pc:docMk/>
            <pc:sldMk cId="312781663" sldId="257"/>
            <ac:spMk id="2" creationId="{9733EB74-695D-3945-B5EE-76D7D6D1F473}"/>
          </ac:spMkLst>
        </pc:spChg>
        <pc:spChg chg="add del mod">
          <ac:chgData name="Gasin D.Meelarp" userId="4e15cbd26b25e51d" providerId="LiveId" clId="{91A5E638-1D7C-487B-AE81-82397916A5F6}" dt="2022-12-27T03:39:38.752" v="12"/>
          <ac:spMkLst>
            <pc:docMk/>
            <pc:sldMk cId="312781663" sldId="257"/>
            <ac:spMk id="11" creationId="{F44BDBB6-72F9-7EF7-2DAD-6DDE0F9D0DF5}"/>
          </ac:spMkLst>
        </pc:spChg>
        <pc:spChg chg="add del mod">
          <ac:chgData name="Gasin D.Meelarp" userId="4e15cbd26b25e51d" providerId="LiveId" clId="{91A5E638-1D7C-487B-AE81-82397916A5F6}" dt="2022-12-27T03:39:38.752" v="12"/>
          <ac:spMkLst>
            <pc:docMk/>
            <pc:sldMk cId="312781663" sldId="257"/>
            <ac:spMk id="13" creationId="{617614DC-2AD3-C11C-1A2F-15CB7952AB28}"/>
          </ac:spMkLst>
        </pc:spChg>
        <pc:spChg chg="add del mod">
          <ac:chgData name="Gasin D.Meelarp" userId="4e15cbd26b25e51d" providerId="LiveId" clId="{91A5E638-1D7C-487B-AE81-82397916A5F6}" dt="2022-12-27T03:40:42.472" v="51"/>
          <ac:spMkLst>
            <pc:docMk/>
            <pc:sldMk cId="312781663" sldId="257"/>
            <ac:spMk id="14" creationId="{E5768D3E-10BC-B15A-A21D-CB143541779A}"/>
          </ac:spMkLst>
        </pc:spChg>
        <pc:spChg chg="add del mod">
          <ac:chgData name="Gasin D.Meelarp" userId="4e15cbd26b25e51d" providerId="LiveId" clId="{91A5E638-1D7C-487B-AE81-82397916A5F6}" dt="2022-12-27T03:40:42.472" v="51"/>
          <ac:spMkLst>
            <pc:docMk/>
            <pc:sldMk cId="312781663" sldId="257"/>
            <ac:spMk id="16" creationId="{83DEA8AF-28E3-F650-8397-5CDF17C370F7}"/>
          </ac:spMkLst>
        </pc:spChg>
        <pc:spChg chg="add del mod">
          <ac:chgData name="Gasin D.Meelarp" userId="4e15cbd26b25e51d" providerId="LiveId" clId="{91A5E638-1D7C-487B-AE81-82397916A5F6}" dt="2022-12-27T03:40:42.472" v="51"/>
          <ac:spMkLst>
            <pc:docMk/>
            <pc:sldMk cId="312781663" sldId="257"/>
            <ac:spMk id="19" creationId="{6971006D-53DB-C602-E9C7-AC338A138DED}"/>
          </ac:spMkLst>
        </pc:spChg>
        <pc:spChg chg="add mod">
          <ac:chgData name="Gasin D.Meelarp" userId="4e15cbd26b25e51d" providerId="LiveId" clId="{91A5E638-1D7C-487B-AE81-82397916A5F6}" dt="2022-12-27T03:41:42.345" v="66"/>
          <ac:spMkLst>
            <pc:docMk/>
            <pc:sldMk cId="312781663" sldId="257"/>
            <ac:spMk id="20" creationId="{B52F70A8-991D-19DE-69C7-1298CD20A341}"/>
          </ac:spMkLst>
        </pc:spChg>
        <pc:spChg chg="add mod">
          <ac:chgData name="Gasin D.Meelarp" userId="4e15cbd26b25e51d" providerId="LiveId" clId="{91A5E638-1D7C-487B-AE81-82397916A5F6}" dt="2022-12-27T03:41:42.345" v="66"/>
          <ac:spMkLst>
            <pc:docMk/>
            <pc:sldMk cId="312781663" sldId="257"/>
            <ac:spMk id="22" creationId="{9B8847E6-58F3-D7E1-CE63-233F30FB8972}"/>
          </ac:spMkLst>
        </pc:spChg>
        <pc:spChg chg="add mod">
          <ac:chgData name="Gasin D.Meelarp" userId="4e15cbd26b25e51d" providerId="LiveId" clId="{91A5E638-1D7C-487B-AE81-82397916A5F6}" dt="2022-12-27T03:41:42.345" v="66"/>
          <ac:spMkLst>
            <pc:docMk/>
            <pc:sldMk cId="312781663" sldId="257"/>
            <ac:spMk id="24" creationId="{08E4F25B-D4F0-01D8-5FED-737EE4860BAF}"/>
          </ac:spMkLst>
        </pc:spChg>
        <pc:graphicFrameChg chg="add del mod">
          <ac:chgData name="Gasin D.Meelarp" userId="4e15cbd26b25e51d" providerId="LiveId" clId="{91A5E638-1D7C-487B-AE81-82397916A5F6}" dt="2022-12-27T03:39:38.752" v="12"/>
          <ac:graphicFrameMkLst>
            <pc:docMk/>
            <pc:sldMk cId="312781663" sldId="257"/>
            <ac:graphicFrameMk id="6" creationId="{CFBCBC02-B8FA-F419-7639-81087987B546}"/>
          </ac:graphicFrameMkLst>
        </pc:graphicFrameChg>
        <pc:graphicFrameChg chg="add del mod">
          <ac:chgData name="Gasin D.Meelarp" userId="4e15cbd26b25e51d" providerId="LiveId" clId="{91A5E638-1D7C-487B-AE81-82397916A5F6}" dt="2022-12-27T03:40:42.472" v="51"/>
          <ac:graphicFrameMkLst>
            <pc:docMk/>
            <pc:sldMk cId="312781663" sldId="257"/>
            <ac:graphicFrameMk id="15" creationId="{F641A811-5C33-8455-522A-00604144F007}"/>
          </ac:graphicFrameMkLst>
        </pc:graphicFrameChg>
        <pc:graphicFrameChg chg="add mod">
          <ac:chgData name="Gasin D.Meelarp" userId="4e15cbd26b25e51d" providerId="LiveId" clId="{91A5E638-1D7C-487B-AE81-82397916A5F6}" dt="2022-12-27T03:41:42.345" v="66"/>
          <ac:graphicFrameMkLst>
            <pc:docMk/>
            <pc:sldMk cId="312781663" sldId="257"/>
            <ac:graphicFrameMk id="21" creationId="{3AA9492C-76E6-AF74-0F5E-0647CCE4DAB3}"/>
          </ac:graphicFrameMkLst>
        </pc:graphicFrameChg>
        <pc:cxnChg chg="add del mod">
          <ac:chgData name="Gasin D.Meelarp" userId="4e15cbd26b25e51d" providerId="LiveId" clId="{91A5E638-1D7C-487B-AE81-82397916A5F6}" dt="2022-12-27T03:39:38.752" v="12"/>
          <ac:cxnSpMkLst>
            <pc:docMk/>
            <pc:sldMk cId="312781663" sldId="257"/>
            <ac:cxnSpMk id="12" creationId="{92BF410C-92BB-706B-7366-AE83A14288C8}"/>
          </ac:cxnSpMkLst>
        </pc:cxnChg>
        <pc:cxnChg chg="add del mod">
          <ac:chgData name="Gasin D.Meelarp" userId="4e15cbd26b25e51d" providerId="LiveId" clId="{91A5E638-1D7C-487B-AE81-82397916A5F6}" dt="2022-12-27T03:40:42.472" v="51"/>
          <ac:cxnSpMkLst>
            <pc:docMk/>
            <pc:sldMk cId="312781663" sldId="257"/>
            <ac:cxnSpMk id="18" creationId="{170FD326-093A-42A2-A543-91FFD3278224}"/>
          </ac:cxnSpMkLst>
        </pc:cxnChg>
        <pc:cxnChg chg="add mod">
          <ac:chgData name="Gasin D.Meelarp" userId="4e15cbd26b25e51d" providerId="LiveId" clId="{91A5E638-1D7C-487B-AE81-82397916A5F6}" dt="2022-12-27T03:41:42.345" v="66"/>
          <ac:cxnSpMkLst>
            <pc:docMk/>
            <pc:sldMk cId="312781663" sldId="257"/>
            <ac:cxnSpMk id="23" creationId="{22EF2BB5-D2FE-3019-C476-4CEA18746EF5}"/>
          </ac:cxnSpMkLst>
        </pc:cxnChg>
      </pc:sldChg>
      <pc:sldChg chg="addSp delSp modSp">
        <pc:chgData name="Gasin D.Meelarp" userId="4e15cbd26b25e51d" providerId="LiveId" clId="{91A5E638-1D7C-487B-AE81-82397916A5F6}" dt="2022-12-27T03:41:44.504" v="67"/>
        <pc:sldMkLst>
          <pc:docMk/>
          <pc:sldMk cId="1438750494" sldId="258"/>
        </pc:sldMkLst>
        <pc:spChg chg="add del mod">
          <ac:chgData name="Gasin D.Meelarp" userId="4e15cbd26b25e51d" providerId="LiveId" clId="{91A5E638-1D7C-487B-AE81-82397916A5F6}" dt="2022-12-27T03:40:40.146" v="50"/>
          <ac:spMkLst>
            <pc:docMk/>
            <pc:sldMk cId="1438750494" sldId="258"/>
            <ac:spMk id="6" creationId="{90768EBD-EA4D-8176-1557-F3F7D39E0BA5}"/>
          </ac:spMkLst>
        </pc:spChg>
        <pc:spChg chg="add del mod">
          <ac:chgData name="Gasin D.Meelarp" userId="4e15cbd26b25e51d" providerId="LiveId" clId="{91A5E638-1D7C-487B-AE81-82397916A5F6}" dt="2022-12-27T03:40:40.146" v="50"/>
          <ac:spMkLst>
            <pc:docMk/>
            <pc:sldMk cId="1438750494" sldId="258"/>
            <ac:spMk id="10" creationId="{B7EA10D4-4247-949A-292F-811357D661F8}"/>
          </ac:spMkLst>
        </pc:spChg>
        <pc:spChg chg="add del mod">
          <ac:chgData name="Gasin D.Meelarp" userId="4e15cbd26b25e51d" providerId="LiveId" clId="{91A5E638-1D7C-487B-AE81-82397916A5F6}" dt="2022-12-27T03:40:40.146" v="50"/>
          <ac:spMkLst>
            <pc:docMk/>
            <pc:sldMk cId="1438750494" sldId="258"/>
            <ac:spMk id="12" creationId="{7237D1D7-38D8-010E-1FAC-A6FCD3BC8811}"/>
          </ac:spMkLst>
        </pc:spChg>
        <pc:spChg chg="add mod">
          <ac:chgData name="Gasin D.Meelarp" userId="4e15cbd26b25e51d" providerId="LiveId" clId="{91A5E638-1D7C-487B-AE81-82397916A5F6}" dt="2022-12-27T03:41:44.504" v="67"/>
          <ac:spMkLst>
            <pc:docMk/>
            <pc:sldMk cId="1438750494" sldId="258"/>
            <ac:spMk id="14" creationId="{8BC4B8DE-49BD-2B76-EBF5-54D5834710CA}"/>
          </ac:spMkLst>
        </pc:spChg>
        <pc:spChg chg="add mod">
          <ac:chgData name="Gasin D.Meelarp" userId="4e15cbd26b25e51d" providerId="LiveId" clId="{91A5E638-1D7C-487B-AE81-82397916A5F6}" dt="2022-12-27T03:41:44.504" v="67"/>
          <ac:spMkLst>
            <pc:docMk/>
            <pc:sldMk cId="1438750494" sldId="258"/>
            <ac:spMk id="19" creationId="{AEE1405D-C9A7-9512-9F98-935FDB9BB32A}"/>
          </ac:spMkLst>
        </pc:spChg>
        <pc:spChg chg="add mod">
          <ac:chgData name="Gasin D.Meelarp" userId="4e15cbd26b25e51d" providerId="LiveId" clId="{91A5E638-1D7C-487B-AE81-82397916A5F6}" dt="2022-12-27T03:41:44.504" v="67"/>
          <ac:spMkLst>
            <pc:docMk/>
            <pc:sldMk cId="1438750494" sldId="258"/>
            <ac:spMk id="22" creationId="{375C462E-EDE1-0EA7-E810-F532579FAC7A}"/>
          </ac:spMkLst>
        </pc:spChg>
        <pc:graphicFrameChg chg="add del mod">
          <ac:chgData name="Gasin D.Meelarp" userId="4e15cbd26b25e51d" providerId="LiveId" clId="{91A5E638-1D7C-487B-AE81-82397916A5F6}" dt="2022-12-27T03:40:40.146" v="50"/>
          <ac:graphicFrameMkLst>
            <pc:docMk/>
            <pc:sldMk cId="1438750494" sldId="258"/>
            <ac:graphicFrameMk id="7" creationId="{45D24E87-B294-E032-F811-27C18095881F}"/>
          </ac:graphicFrameMkLst>
        </pc:graphicFrameChg>
        <pc:graphicFrameChg chg="add mod">
          <ac:chgData name="Gasin D.Meelarp" userId="4e15cbd26b25e51d" providerId="LiveId" clId="{91A5E638-1D7C-487B-AE81-82397916A5F6}" dt="2022-12-27T03:41:44.504" v="67"/>
          <ac:graphicFrameMkLst>
            <pc:docMk/>
            <pc:sldMk cId="1438750494" sldId="258"/>
            <ac:graphicFrameMk id="16" creationId="{83153088-B4C3-3656-8B5F-D97688D2D5EF}"/>
          </ac:graphicFrameMkLst>
        </pc:graphicFrameChg>
        <pc:cxnChg chg="add del mod">
          <ac:chgData name="Gasin D.Meelarp" userId="4e15cbd26b25e51d" providerId="LiveId" clId="{91A5E638-1D7C-487B-AE81-82397916A5F6}" dt="2022-12-27T03:40:40.146" v="50"/>
          <ac:cxnSpMkLst>
            <pc:docMk/>
            <pc:sldMk cId="1438750494" sldId="258"/>
            <ac:cxnSpMk id="11" creationId="{C1F165A9-771B-1942-9BF7-C116A73AA888}"/>
          </ac:cxnSpMkLst>
        </pc:cxnChg>
        <pc:cxnChg chg="add mod">
          <ac:chgData name="Gasin D.Meelarp" userId="4e15cbd26b25e51d" providerId="LiveId" clId="{91A5E638-1D7C-487B-AE81-82397916A5F6}" dt="2022-12-27T03:41:44.504" v="67"/>
          <ac:cxnSpMkLst>
            <pc:docMk/>
            <pc:sldMk cId="1438750494" sldId="258"/>
            <ac:cxnSpMk id="20" creationId="{2FAA3EDC-8183-0FC3-35C4-682F5E7C32C2}"/>
          </ac:cxnSpMkLst>
        </pc:cxnChg>
      </pc:sldChg>
      <pc:sldChg chg="addSp delSp modSp mod">
        <pc:chgData name="Gasin D.Meelarp" userId="4e15cbd26b25e51d" providerId="LiveId" clId="{91A5E638-1D7C-487B-AE81-82397916A5F6}" dt="2022-12-28T09:20:31.223" v="564" actId="20577"/>
        <pc:sldMkLst>
          <pc:docMk/>
          <pc:sldMk cId="692624801" sldId="263"/>
        </pc:sldMkLst>
        <pc:spChg chg="add mod">
          <ac:chgData name="Gasin D.Meelarp" userId="4e15cbd26b25e51d" providerId="LiveId" clId="{91A5E638-1D7C-487B-AE81-82397916A5F6}" dt="2022-12-27T04:39:11.840" v="89" actId="1037"/>
          <ac:spMkLst>
            <pc:docMk/>
            <pc:sldMk cId="692624801" sldId="263"/>
            <ac:spMk id="2" creationId="{4DC75F4A-304C-07EB-BDF4-6307F1BAADC9}"/>
          </ac:spMkLst>
        </pc:spChg>
        <pc:spChg chg="add mod">
          <ac:chgData name="Gasin D.Meelarp" userId="4e15cbd26b25e51d" providerId="LiveId" clId="{91A5E638-1D7C-487B-AE81-82397916A5F6}" dt="2022-12-28T09:00:43.022" v="377" actId="1037"/>
          <ac:spMkLst>
            <pc:docMk/>
            <pc:sldMk cId="692624801" sldId="263"/>
            <ac:spMk id="3" creationId="{743DF264-5C60-4DD3-55EE-ACA88B9B2FD2}"/>
          </ac:spMkLst>
        </pc:spChg>
        <pc:spChg chg="add mod">
          <ac:chgData name="Gasin D.Meelarp" userId="4e15cbd26b25e51d" providerId="LiveId" clId="{91A5E638-1D7C-487B-AE81-82397916A5F6}" dt="2022-12-28T09:20:31.223" v="564" actId="20577"/>
          <ac:spMkLst>
            <pc:docMk/>
            <pc:sldMk cId="692624801" sldId="263"/>
            <ac:spMk id="5" creationId="{3CEE7F1C-6CD2-7A66-957A-22230DF33F9E}"/>
          </ac:spMkLst>
        </pc:spChg>
        <pc:spChg chg="del mod">
          <ac:chgData name="Gasin D.Meelarp" userId="4e15cbd26b25e51d" providerId="LiveId" clId="{91A5E638-1D7C-487B-AE81-82397916A5F6}" dt="2022-12-27T04:38:45.176" v="76" actId="478"/>
          <ac:spMkLst>
            <pc:docMk/>
            <pc:sldMk cId="692624801" sldId="263"/>
            <ac:spMk id="5" creationId="{B13D43DF-593B-D9BB-86A3-D0012F0B4C26}"/>
          </ac:spMkLst>
        </pc:spChg>
        <pc:spChg chg="add mod">
          <ac:chgData name="Gasin D.Meelarp" userId="4e15cbd26b25e51d" providerId="LiveId" clId="{91A5E638-1D7C-487B-AE81-82397916A5F6}" dt="2022-12-28T09:18:41.898" v="549" actId="2711"/>
          <ac:spMkLst>
            <pc:docMk/>
            <pc:sldMk cId="692624801" sldId="263"/>
            <ac:spMk id="6" creationId="{F8EE7F7D-C0D9-6A94-704A-291B289FC851}"/>
          </ac:spMkLst>
        </pc:spChg>
        <pc:spChg chg="add mod">
          <ac:chgData name="Gasin D.Meelarp" userId="4e15cbd26b25e51d" providerId="LiveId" clId="{91A5E638-1D7C-487B-AE81-82397916A5F6}" dt="2022-12-27T04:39:04.538" v="78"/>
          <ac:spMkLst>
            <pc:docMk/>
            <pc:sldMk cId="692624801" sldId="263"/>
            <ac:spMk id="7" creationId="{360EFC87-197B-AADC-67FD-6960A2D2ECDE}"/>
          </ac:spMkLst>
        </pc:spChg>
        <pc:spChg chg="del">
          <ac:chgData name="Gasin D.Meelarp" userId="4e15cbd26b25e51d" providerId="LiveId" clId="{91A5E638-1D7C-487B-AE81-82397916A5F6}" dt="2022-12-27T04:38:13.127" v="71" actId="478"/>
          <ac:spMkLst>
            <pc:docMk/>
            <pc:sldMk cId="692624801" sldId="263"/>
            <ac:spMk id="8" creationId="{C66C575A-D636-42B1-B723-050F3B971D54}"/>
          </ac:spMkLst>
        </pc:spChg>
        <pc:spChg chg="del">
          <ac:chgData name="Gasin D.Meelarp" userId="4e15cbd26b25e51d" providerId="LiveId" clId="{91A5E638-1D7C-487B-AE81-82397916A5F6}" dt="2022-12-27T04:38:17.328" v="72" actId="478"/>
          <ac:spMkLst>
            <pc:docMk/>
            <pc:sldMk cId="692624801" sldId="263"/>
            <ac:spMk id="9" creationId="{4EB0EE0F-41C3-8695-7CA0-5B42FD172CBB}"/>
          </ac:spMkLst>
        </pc:spChg>
        <pc:spChg chg="add mod">
          <ac:chgData name="Gasin D.Meelarp" userId="4e15cbd26b25e51d" providerId="LiveId" clId="{91A5E638-1D7C-487B-AE81-82397916A5F6}" dt="2022-12-27T04:39:04.538" v="78"/>
          <ac:spMkLst>
            <pc:docMk/>
            <pc:sldMk cId="692624801" sldId="263"/>
            <ac:spMk id="11" creationId="{D4334DC2-200E-8BCB-C54D-2953BE07B084}"/>
          </ac:spMkLst>
        </pc:spChg>
        <pc:spChg chg="add mod">
          <ac:chgData name="Gasin D.Meelarp" userId="4e15cbd26b25e51d" providerId="LiveId" clId="{91A5E638-1D7C-487B-AE81-82397916A5F6}" dt="2022-12-27T04:39:04.538" v="78"/>
          <ac:spMkLst>
            <pc:docMk/>
            <pc:sldMk cId="692624801" sldId="263"/>
            <ac:spMk id="13" creationId="{7DCC1264-2B29-BD6F-A0AA-C93CF01C0C4A}"/>
          </ac:spMkLst>
        </pc:spChg>
        <pc:graphicFrameChg chg="add mod">
          <ac:chgData name="Gasin D.Meelarp" userId="4e15cbd26b25e51d" providerId="LiveId" clId="{91A5E638-1D7C-487B-AE81-82397916A5F6}" dt="2022-12-27T04:39:04.538" v="78"/>
          <ac:graphicFrameMkLst>
            <pc:docMk/>
            <pc:sldMk cId="692624801" sldId="263"/>
            <ac:graphicFrameMk id="10" creationId="{FD92EEE0-53FB-8F19-94AB-AC96A2E656BC}"/>
          </ac:graphicFrameMkLst>
        </pc:graphicFrameChg>
        <pc:picChg chg="del mod">
          <ac:chgData name="Gasin D.Meelarp" userId="4e15cbd26b25e51d" providerId="LiveId" clId="{91A5E638-1D7C-487B-AE81-82397916A5F6}" dt="2022-12-27T04:38:29.229" v="74" actId="478"/>
          <ac:picMkLst>
            <pc:docMk/>
            <pc:sldMk cId="692624801" sldId="263"/>
            <ac:picMk id="3074" creationId="{B1DAF67C-2F01-220F-B8E6-D163ADA54293}"/>
          </ac:picMkLst>
        </pc:picChg>
        <pc:picChg chg="del mod">
          <ac:chgData name="Gasin D.Meelarp" userId="4e15cbd26b25e51d" providerId="LiveId" clId="{91A5E638-1D7C-487B-AE81-82397916A5F6}" dt="2022-12-27T04:37:45.871" v="70" actId="478"/>
          <ac:picMkLst>
            <pc:docMk/>
            <pc:sldMk cId="692624801" sldId="263"/>
            <ac:picMk id="3076" creationId="{C7F2FE50-BD93-6976-F60D-5F8CE6187FE1}"/>
          </ac:picMkLst>
        </pc:picChg>
        <pc:cxnChg chg="add mod">
          <ac:chgData name="Gasin D.Meelarp" userId="4e15cbd26b25e51d" providerId="LiveId" clId="{91A5E638-1D7C-487B-AE81-82397916A5F6}" dt="2022-12-27T04:39:04.538" v="78"/>
          <ac:cxnSpMkLst>
            <pc:docMk/>
            <pc:sldMk cId="692624801" sldId="263"/>
            <ac:cxnSpMk id="12" creationId="{959C6C27-7716-A3F1-3CDE-0EB0561228A3}"/>
          </ac:cxnSpMkLst>
        </pc:cxnChg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3558989113" sldId="279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3167701462" sldId="280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2532250127" sldId="281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227351335" sldId="282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3601879308" sldId="283"/>
        </pc:sldMkLst>
      </pc:sldChg>
      <pc:sldChg chg="addSp delSp modSp add del mod">
        <pc:chgData name="Gasin D.Meelarp" userId="4e15cbd26b25e51d" providerId="LiveId" clId="{91A5E638-1D7C-487B-AE81-82397916A5F6}" dt="2022-12-27T05:26:19.572" v="168" actId="1076"/>
        <pc:sldMkLst>
          <pc:docMk/>
          <pc:sldMk cId="3321960738" sldId="284"/>
        </pc:sldMkLst>
        <pc:spChg chg="del">
          <ac:chgData name="Gasin D.Meelarp" userId="4e15cbd26b25e51d" providerId="LiveId" clId="{91A5E638-1D7C-487B-AE81-82397916A5F6}" dt="2022-12-27T05:24:02.640" v="95" actId="478"/>
          <ac:spMkLst>
            <pc:docMk/>
            <pc:sldMk cId="3321960738" sldId="284"/>
            <ac:spMk id="9" creationId="{F560DDE0-64D3-4768-AD17-C72654F9A18D}"/>
          </ac:spMkLst>
        </pc:spChg>
        <pc:spChg chg="add mod">
          <ac:chgData name="Gasin D.Meelarp" userId="4e15cbd26b25e51d" providerId="LiveId" clId="{91A5E638-1D7C-487B-AE81-82397916A5F6}" dt="2022-12-27T05:26:19.572" v="168" actId="1076"/>
          <ac:spMkLst>
            <pc:docMk/>
            <pc:sldMk cId="3321960738" sldId="284"/>
            <ac:spMk id="10" creationId="{18E84F5B-96DE-768E-7846-A0C682BD6123}"/>
          </ac:spMkLst>
        </pc:spChg>
        <pc:spChg chg="mod">
          <ac:chgData name="Gasin D.Meelarp" userId="4e15cbd26b25e51d" providerId="LiveId" clId="{91A5E638-1D7C-487B-AE81-82397916A5F6}" dt="2022-12-27T05:24:53.225" v="125" actId="20577"/>
          <ac:spMkLst>
            <pc:docMk/>
            <pc:sldMk cId="3321960738" sldId="284"/>
            <ac:spMk id="13" creationId="{37D25046-83BE-4220-9DE0-A9E47E80B182}"/>
          </ac:spMkLst>
        </pc:spChg>
        <pc:picChg chg="del">
          <ac:chgData name="Gasin D.Meelarp" userId="4e15cbd26b25e51d" providerId="LiveId" clId="{91A5E638-1D7C-487B-AE81-82397916A5F6}" dt="2022-12-27T05:23:57.706" v="94" actId="478"/>
          <ac:picMkLst>
            <pc:docMk/>
            <pc:sldMk cId="3321960738" sldId="284"/>
            <ac:picMk id="2" creationId="{00000000-0000-0000-0000-000000000000}"/>
          </ac:picMkLst>
        </pc:picChg>
        <pc:picChg chg="add mod">
          <ac:chgData name="Gasin D.Meelarp" userId="4e15cbd26b25e51d" providerId="LiveId" clId="{91A5E638-1D7C-487B-AE81-82397916A5F6}" dt="2022-12-27T05:24:19.758" v="100" actId="1076"/>
          <ac:picMkLst>
            <pc:docMk/>
            <pc:sldMk cId="3321960738" sldId="284"/>
            <ac:picMk id="4" creationId="{830D5423-5D7D-897C-14AE-12A1493A9034}"/>
          </ac:picMkLst>
        </pc:picChg>
        <pc:picChg chg="add del mod">
          <ac:chgData name="Gasin D.Meelarp" userId="4e15cbd26b25e51d" providerId="LiveId" clId="{91A5E638-1D7C-487B-AE81-82397916A5F6}" dt="2022-12-27T05:25:24.036" v="131" actId="478"/>
          <ac:picMkLst>
            <pc:docMk/>
            <pc:sldMk cId="3321960738" sldId="284"/>
            <ac:picMk id="6" creationId="{5B208C70-71F7-4F63-F199-D94053C84293}"/>
          </ac:picMkLst>
        </pc:picChg>
        <pc:picChg chg="add mod">
          <ac:chgData name="Gasin D.Meelarp" userId="4e15cbd26b25e51d" providerId="LiveId" clId="{91A5E638-1D7C-487B-AE81-82397916A5F6}" dt="2022-12-27T05:25:50.250" v="138" actId="1076"/>
          <ac:picMkLst>
            <pc:docMk/>
            <pc:sldMk cId="3321960738" sldId="284"/>
            <ac:picMk id="8" creationId="{CF92EA9E-0FD5-5A14-338A-0BD09B9AF258}"/>
          </ac:picMkLst>
        </pc:picChg>
        <pc:picChg chg="del mod">
          <ac:chgData name="Gasin D.Meelarp" userId="4e15cbd26b25e51d" providerId="LiveId" clId="{91A5E638-1D7C-487B-AE81-82397916A5F6}" dt="2022-12-27T05:24:39.238" v="116" actId="478"/>
          <ac:picMkLst>
            <pc:docMk/>
            <pc:sldMk cId="3321960738" sldId="284"/>
            <ac:picMk id="11" creationId="{00000000-0000-0000-0000-000000000000}"/>
          </ac:picMkLst>
        </pc:picChg>
        <pc:picChg chg="del">
          <ac:chgData name="Gasin D.Meelarp" userId="4e15cbd26b25e51d" providerId="LiveId" clId="{91A5E638-1D7C-487B-AE81-82397916A5F6}" dt="2022-12-27T05:23:57.126" v="93" actId="478"/>
          <ac:picMkLst>
            <pc:docMk/>
            <pc:sldMk cId="3321960738" sldId="284"/>
            <ac:picMk id="16386" creationId="{00000000-0000-0000-0000-000000000000}"/>
          </ac:picMkLst>
        </pc:picChg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0" sldId="285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0" sldId="289"/>
        </pc:sldMkLst>
      </pc:sldChg>
      <pc:sldChg chg="modSp add del mod">
        <pc:chgData name="Gasin D.Meelarp" userId="4e15cbd26b25e51d" providerId="LiveId" clId="{91A5E638-1D7C-487B-AE81-82397916A5F6}" dt="2022-12-27T06:18:10.962" v="174"/>
        <pc:sldMkLst>
          <pc:docMk/>
          <pc:sldMk cId="2377383906" sldId="290"/>
        </pc:sldMkLst>
        <pc:graphicFrameChg chg="mod modGraphic">
          <ac:chgData name="Gasin D.Meelarp" userId="4e15cbd26b25e51d" providerId="LiveId" clId="{91A5E638-1D7C-487B-AE81-82397916A5F6}" dt="2022-12-27T06:18:10.962" v="174"/>
          <ac:graphicFrameMkLst>
            <pc:docMk/>
            <pc:sldMk cId="2377383906" sldId="290"/>
            <ac:graphicFrameMk id="7" creationId="{00000000-0000-0000-0000-000000000000}"/>
          </ac:graphicFrameMkLst>
        </pc:graphicFrameChg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974869876" sldId="291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0" sldId="292"/>
        </pc:sldMkLst>
      </pc:sldChg>
      <pc:sldChg chg="add del">
        <pc:chgData name="Gasin D.Meelarp" userId="4e15cbd26b25e51d" providerId="LiveId" clId="{91A5E638-1D7C-487B-AE81-82397916A5F6}" dt="2022-12-27T05:22:21.011" v="92"/>
        <pc:sldMkLst>
          <pc:docMk/>
          <pc:sldMk cId="2453249811" sldId="29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881F0-CEBE-42E2-96DC-1AE2BF5BE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5B2826-F232-4A27-86A2-E536BEACB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40B11-BBEB-4E4E-97E4-3E6A9CD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AD619C-53FB-4DBD-8A71-1E24E1FD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6E236C-0EBE-49B1-8ECC-206C986A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3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2CDD19-5B3F-410C-864C-D5AA939E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CAA908-7EF3-42F2-ABB9-DB7C9676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2468F7-DB0E-4BA1-B0A8-03FD2E35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1A928-BDFF-4380-92DB-F0047390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D6835-F2A2-4C69-9A72-04097A66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BFAD93-EE5E-4460-ACBF-484C396B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795299-F721-4877-B45B-4340333F2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3CF8D-8369-4F65-A869-F6B66FA4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5D7D5-6C19-4573-A453-E9B6989A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C13FB-60B1-45E0-BA99-4DEA00E5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FE0D6-830B-44D1-AD6B-02DBB93C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9A00F6-CDDC-4EE7-8438-2B3954A4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0A80D-3EAB-4F61-AD34-EEE7623F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2A03A-0CBA-48F8-86E8-58EA4862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F6919-FD84-41AD-88EB-86E171C6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5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C2108-598C-4108-BDA7-01B32A8A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098D9-0A08-4FF2-AFB0-C067F0EF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CB5B0-943C-4776-ADE1-F0EA69A4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68B586-F045-4BF6-BAA5-C2995BC5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A5CEB0-B4BB-4103-A731-3BBA4327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D0AE6-C301-40F3-90E7-E4B28C2F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3940C-B04B-4540-A773-2CA4EFC2F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94C712-5ACE-4160-950F-398A115A3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0A6C5B-93C5-48C7-A751-63229ED9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5589FD-DDB2-49D9-AAD3-1D1FCA35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B4AEFA-FE48-4BE2-BF9C-53134010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45A0C-0FA9-4A92-A3B9-626056E3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74D8E5-8BF0-407E-A406-851A16D0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738878-F512-458E-A055-B9573FE9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5A3B27-7099-4D05-A90B-9CB61DFD4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1E4481-1DD2-4C8F-8437-F8649A50B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6E256E-D1B9-4785-ABA7-583FA178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CF85B8-340B-41AC-81C5-9B3DDD88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115C9F-0A95-4CB2-A820-A4A98369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7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6420B-BA44-4446-B105-58365030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24439-75EF-4A85-BFF9-A1B54AF4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716D62-C81C-4B1B-A9B8-381C219D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8A9A3E-B44E-4AD7-8707-3670BE8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95F66B-2BB4-4311-914A-82E024DA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E230DF-FACA-4995-BE91-9FF06F94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D0DAC0-15E1-4DBE-BFBF-BB20CF95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15945-58B5-4AA0-B018-F18E4450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E03D3-8504-4CDE-9096-737D6651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C804C6-EDB2-43CE-91FA-2A277AF2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DD85CD-9A90-4CB9-A1A1-D68F8AD7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2EF37E-51AD-40BD-BF14-B007AC59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4590B9-F19E-4259-ADD0-27F8623F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16D3A-6EEE-4811-980A-9653AC97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7354AE-6322-4CBF-9086-82D9EAB7B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406B0-9006-480F-B466-DBC57B412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63B8B7-269C-40AB-9753-70204748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299869-4696-4712-B2B7-F281E3FA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03EF15-3DE0-40FE-B1D6-DD3E3A02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777D8E-D69C-41E3-B986-791838EF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7A05-7B08-47FB-8B4E-A8306FEC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7E48BC-D238-4DA3-83D5-E830665BD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0C1-0859-4ED4-87EF-BC7F1C8BA20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17EDF-8894-4298-B796-7C003A2A5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31A5B-1DF3-4279-9401-D0CB0E55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4D8E-4EA2-44DA-8B17-B606620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76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1.wmf"/><Relationship Id="rId4" Type="http://schemas.openxmlformats.org/officeDocument/2006/relationships/image" Target="../media/image80.jpe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13" Type="http://schemas.openxmlformats.org/officeDocument/2006/relationships/image" Target="../media/image97.jpeg"/><Relationship Id="rId3" Type="http://schemas.openxmlformats.org/officeDocument/2006/relationships/image" Target="../media/image73.jpeg"/><Relationship Id="rId7" Type="http://schemas.openxmlformats.org/officeDocument/2006/relationships/image" Target="../media/image1.wmf"/><Relationship Id="rId12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96.png"/><Relationship Id="rId5" Type="http://schemas.openxmlformats.org/officeDocument/2006/relationships/image" Target="../media/image75.jpe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8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hyperlink" Target="http://www.ics.co.t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jpeg"/><Relationship Id="rId9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8.png"/><Relationship Id="rId21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12" Type="http://schemas.openxmlformats.org/officeDocument/2006/relationships/image" Target="../media/image11.png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jpeg"/><Relationship Id="rId2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5.png"/><Relationship Id="rId3" Type="http://schemas.openxmlformats.org/officeDocument/2006/relationships/image" Target="../media/image29.png"/><Relationship Id="rId21" Type="http://schemas.openxmlformats.org/officeDocument/2006/relationships/image" Target="../media/image52.png"/><Relationship Id="rId7" Type="http://schemas.openxmlformats.org/officeDocument/2006/relationships/image" Target="../media/image39.jpeg"/><Relationship Id="rId12" Type="http://schemas.openxmlformats.org/officeDocument/2006/relationships/image" Target="../media/image34.jpeg"/><Relationship Id="rId17" Type="http://schemas.openxmlformats.org/officeDocument/2006/relationships/image" Target="../media/image48.png"/><Relationship Id="rId25" Type="http://schemas.openxmlformats.org/officeDocument/2006/relationships/image" Target="../media/image54.jpeg"/><Relationship Id="rId2" Type="http://schemas.openxmlformats.org/officeDocument/2006/relationships/image" Target="../media/image35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24.png"/><Relationship Id="rId5" Type="http://schemas.openxmlformats.org/officeDocument/2006/relationships/image" Target="../media/image37.jpe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5.png"/><Relationship Id="rId22" Type="http://schemas.openxmlformats.org/officeDocument/2006/relationships/image" Target="../media/image20.jpeg"/><Relationship Id="rId27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8.png"/><Relationship Id="rId18" Type="http://schemas.openxmlformats.org/officeDocument/2006/relationships/image" Target="../media/image48.png"/><Relationship Id="rId26" Type="http://schemas.openxmlformats.org/officeDocument/2006/relationships/image" Target="../media/image53.png"/><Relationship Id="rId3" Type="http://schemas.openxmlformats.org/officeDocument/2006/relationships/image" Target="../media/image29.png"/><Relationship Id="rId21" Type="http://schemas.openxmlformats.org/officeDocument/2006/relationships/image" Target="../media/image50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17" Type="http://schemas.openxmlformats.org/officeDocument/2006/relationships/image" Target="../media/image47.png"/><Relationship Id="rId25" Type="http://schemas.openxmlformats.org/officeDocument/2006/relationships/image" Target="../media/image20.jpe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34.jpeg"/><Relationship Id="rId24" Type="http://schemas.openxmlformats.org/officeDocument/2006/relationships/image" Target="../media/image52.png"/><Relationship Id="rId5" Type="http://schemas.openxmlformats.org/officeDocument/2006/relationships/image" Target="../media/image37.jpeg"/><Relationship Id="rId15" Type="http://schemas.openxmlformats.org/officeDocument/2006/relationships/image" Target="../media/image45.png"/><Relationship Id="rId23" Type="http://schemas.openxmlformats.org/officeDocument/2006/relationships/image" Target="../media/image55.png"/><Relationship Id="rId28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49.jpeg"/><Relationship Id="rId4" Type="http://schemas.openxmlformats.org/officeDocument/2006/relationships/image" Target="../media/image36.jpeg"/><Relationship Id="rId9" Type="http://schemas.openxmlformats.org/officeDocument/2006/relationships/image" Target="../media/image42.png"/><Relationship Id="rId14" Type="http://schemas.openxmlformats.org/officeDocument/2006/relationships/image" Target="../media/image44.jpeg"/><Relationship Id="rId22" Type="http://schemas.openxmlformats.org/officeDocument/2006/relationships/image" Target="../media/image51.png"/><Relationship Id="rId27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8.jpeg"/><Relationship Id="rId12" Type="http://schemas.openxmlformats.org/officeDocument/2006/relationships/image" Target="../media/image52.png"/><Relationship Id="rId17" Type="http://schemas.openxmlformats.org/officeDocument/2006/relationships/image" Target="../media/image66.jpeg"/><Relationship Id="rId2" Type="http://schemas.openxmlformats.org/officeDocument/2006/relationships/image" Target="../media/image58.jpe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20.jpeg"/><Relationship Id="rId5" Type="http://schemas.openxmlformats.org/officeDocument/2006/relationships/image" Target="../media/image39.jpeg"/><Relationship Id="rId15" Type="http://schemas.openxmlformats.org/officeDocument/2006/relationships/image" Target="../media/image64.png"/><Relationship Id="rId10" Type="http://schemas.openxmlformats.org/officeDocument/2006/relationships/image" Target="../media/image53.png"/><Relationship Id="rId4" Type="http://schemas.openxmlformats.org/officeDocument/2006/relationships/image" Target="../media/image60.jpeg"/><Relationship Id="rId9" Type="http://schemas.openxmlformats.org/officeDocument/2006/relationships/image" Target="../media/image44.jpe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28.jpeg"/><Relationship Id="rId12" Type="http://schemas.openxmlformats.org/officeDocument/2006/relationships/image" Target="../media/image20.jpeg"/><Relationship Id="rId17" Type="http://schemas.openxmlformats.org/officeDocument/2006/relationships/image" Target="../media/image71.png"/><Relationship Id="rId2" Type="http://schemas.openxmlformats.org/officeDocument/2006/relationships/image" Target="../media/image58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39.jpeg"/><Relationship Id="rId15" Type="http://schemas.openxmlformats.org/officeDocument/2006/relationships/image" Target="../media/image69.jpeg"/><Relationship Id="rId10" Type="http://schemas.openxmlformats.org/officeDocument/2006/relationships/image" Target="../media/image52.png"/><Relationship Id="rId4" Type="http://schemas.openxmlformats.org/officeDocument/2006/relationships/image" Target="../media/image60.jpeg"/><Relationship Id="rId9" Type="http://schemas.openxmlformats.org/officeDocument/2006/relationships/image" Target="../media/image44.jpe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2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3.jpeg"/><Relationship Id="rId7" Type="http://schemas.openxmlformats.org/officeDocument/2006/relationships/image" Target="../media/image1.wmf"/><Relationship Id="rId12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9.png"/><Relationship Id="rId5" Type="http://schemas.openxmlformats.org/officeDocument/2006/relationships/image" Target="../media/image75.jpe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EC4E94-449A-46AE-B9BB-9D7A2947CDE1}"/>
              </a:ext>
            </a:extLst>
          </p:cNvPr>
          <p:cNvSpPr txBox="1"/>
          <p:nvPr/>
        </p:nvSpPr>
        <p:spPr>
          <a:xfrm>
            <a:off x="1556146" y="1546748"/>
            <a:ext cx="4041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-regular"/>
              </a:rPr>
              <a:t>FREEZER </a:t>
            </a:r>
          </a:p>
          <a:p>
            <a:endParaRPr lang="en-US" sz="4400" b="1" dirty="0">
              <a:latin typeface="Lato-regular"/>
            </a:endParaRPr>
          </a:p>
          <a:p>
            <a:r>
              <a:rPr lang="en-US" sz="4400" b="1" dirty="0">
                <a:latin typeface="Lato-regular"/>
              </a:rPr>
              <a:t>MONITORING </a:t>
            </a:r>
          </a:p>
          <a:p>
            <a:endParaRPr lang="en-US" sz="4400" b="1" dirty="0">
              <a:latin typeface="Lato-regular"/>
            </a:endParaRPr>
          </a:p>
          <a:p>
            <a:r>
              <a:rPr lang="en-US" sz="4400" b="1" dirty="0">
                <a:latin typeface="Lato-regular"/>
              </a:rPr>
              <a:t>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0DCF6D-63A2-4C51-A564-029DA4E84E12}"/>
              </a:ext>
            </a:extLst>
          </p:cNvPr>
          <p:cNvSpPr/>
          <p:nvPr/>
        </p:nvSpPr>
        <p:spPr>
          <a:xfrm>
            <a:off x="-19050" y="6568559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Presentation by Mr. Kritsada 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00D960-5E92-434B-95A7-F2E7979026CD}"/>
              </a:ext>
            </a:extLst>
          </p:cNvPr>
          <p:cNvSpPr/>
          <p:nvPr/>
        </p:nvSpPr>
        <p:spPr>
          <a:xfrm>
            <a:off x="11068139" y="6576948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pic>
        <p:nvPicPr>
          <p:cNvPr id="1026" name="Picture 2" descr="Mix Icon for System Monitoring, System and Monitoring Stock Vector -  Illustration of logotype, icon: 161744242">
            <a:extLst>
              <a:ext uri="{FF2B5EF4-FFF2-40B4-BE49-F238E27FC236}">
                <a16:creationId xmlns:a16="http://schemas.microsoft.com/office/drawing/2014/main" xmlns="" id="{36FA27F6-9751-AF44-A46E-3E5DDD27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24" y="2309682"/>
            <a:ext cx="1480127" cy="1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 refrigerator - Free technology icons">
            <a:extLst>
              <a:ext uri="{FF2B5EF4-FFF2-40B4-BE49-F238E27FC236}">
                <a16:creationId xmlns:a16="http://schemas.microsoft.com/office/drawing/2014/main" xmlns="" id="{330E5162-6CD8-7FD7-DB09-11A060A08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5"/>
          <a:stretch/>
        </p:blipFill>
        <p:spPr bwMode="auto">
          <a:xfrm>
            <a:off x="7204418" y="796719"/>
            <a:ext cx="1107716" cy="12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stem Overview">
            <a:extLst>
              <a:ext uri="{FF2B5EF4-FFF2-40B4-BE49-F238E27FC236}">
                <a16:creationId xmlns:a16="http://schemas.microsoft.com/office/drawing/2014/main" xmlns="" id="{DF9DB30E-8424-58F6-28D0-09C17762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99" y="4181094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COVID-19 vaccines will be shipped and distributed using cold chain  technologies">
            <a:extLst>
              <a:ext uri="{FF2B5EF4-FFF2-40B4-BE49-F238E27FC236}">
                <a16:creationId xmlns:a16="http://schemas.microsoft.com/office/drawing/2014/main" xmlns="" id="{D1406FBE-5E1A-2B49-60E5-FAABC4FCA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r="32161"/>
          <a:stretch/>
        </p:blipFill>
        <p:spPr bwMode="auto">
          <a:xfrm>
            <a:off x="8200378" y="1528330"/>
            <a:ext cx="596692" cy="5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ccine temp monitor TH - Temp Climate controller.com">
            <a:extLst>
              <a:ext uri="{FF2B5EF4-FFF2-40B4-BE49-F238E27FC236}">
                <a16:creationId xmlns:a16="http://schemas.microsoft.com/office/drawing/2014/main" xmlns="" id="{B49B5366-2C83-D5FE-127E-514E55B6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4" y="2890318"/>
            <a:ext cx="466965" cy="4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ow COVID-19 vaccines will be shipped and distributed using cold chain  technologies">
            <a:extLst>
              <a:ext uri="{FF2B5EF4-FFF2-40B4-BE49-F238E27FC236}">
                <a16:creationId xmlns:a16="http://schemas.microsoft.com/office/drawing/2014/main" xmlns="" id="{5748D3A2-45C5-99C7-726C-12F62BE61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r="32161"/>
          <a:stretch/>
        </p:blipFill>
        <p:spPr bwMode="auto">
          <a:xfrm>
            <a:off x="8797070" y="1528329"/>
            <a:ext cx="596692" cy="5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ow COVID-19 vaccines will be shipped and distributed using cold chain  technologies">
            <a:extLst>
              <a:ext uri="{FF2B5EF4-FFF2-40B4-BE49-F238E27FC236}">
                <a16:creationId xmlns:a16="http://schemas.microsoft.com/office/drawing/2014/main" xmlns="" id="{2A2A85BB-0A83-FCEF-EC3C-F8517A061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r="32161"/>
          <a:stretch/>
        </p:blipFill>
        <p:spPr bwMode="auto">
          <a:xfrm>
            <a:off x="9381585" y="1546748"/>
            <a:ext cx="596692" cy="5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ccine Environmental Monitoring | CenTrak Solutions | CenTrak">
            <a:extLst>
              <a:ext uri="{FF2B5EF4-FFF2-40B4-BE49-F238E27FC236}">
                <a16:creationId xmlns:a16="http://schemas.microsoft.com/office/drawing/2014/main" xmlns="" id="{D0FA5883-1E7F-8BD1-2165-CF61CFF8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90" y="2850983"/>
            <a:ext cx="572195" cy="5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97CD585D-E8ED-D784-076C-0D5B5BB4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4520"/>
            <a:ext cx="7850241" cy="4278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52782DBC-6D25-2D25-FB9D-306B88647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59124"/>
              </p:ext>
            </p:extLst>
          </p:nvPr>
        </p:nvGraphicFramePr>
        <p:xfrm>
          <a:off x="317678" y="41353"/>
          <a:ext cx="3415054" cy="39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9" imgW="1761744" imgH="192024" progId="">
                  <p:embed/>
                </p:oleObj>
              </mc:Choice>
              <mc:Fallback>
                <p:oleObj r:id="rId9" imgW="1761744" imgH="192024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52782DBC-6D25-2D25-FB9D-306B88647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78" y="41353"/>
                        <a:ext cx="3415054" cy="39098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257263D8-3E25-E74A-C438-6C5A2601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22" y="230344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B457E5-CD4D-A7F7-0499-083B86CE4D33}"/>
              </a:ext>
            </a:extLst>
          </p:cNvPr>
          <p:cNvCxnSpPr/>
          <p:nvPr/>
        </p:nvCxnSpPr>
        <p:spPr>
          <a:xfrm flipH="1">
            <a:off x="317678" y="407715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601E71CD-6A74-61D9-6ED6-747C44E1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987" y="56882"/>
            <a:ext cx="3415054" cy="27924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noProof="1">
                <a:solidFill>
                  <a:srgbClr val="FFFF00"/>
                </a:solidFill>
                <a:cs typeface="Arial" pitchFamily="34" charset="0"/>
              </a:rPr>
              <a:t>Freezer Monitoring/Alarm System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9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0DDE0-64D3-4768-AD17-C72654F9A18D}"/>
              </a:ext>
            </a:extLst>
          </p:cNvPr>
          <p:cNvSpPr/>
          <p:nvPr/>
        </p:nvSpPr>
        <p:spPr bwMode="auto">
          <a:xfrm>
            <a:off x="1841680" y="1184177"/>
            <a:ext cx="8604161" cy="556940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C0F771-213B-4988-9D23-71B9BD01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08" y="2124844"/>
            <a:ext cx="762412" cy="1016549"/>
          </a:xfrm>
          <a:prstGeom prst="rect">
            <a:avLst/>
          </a:prstGeom>
        </p:spPr>
      </p:pic>
      <p:pic>
        <p:nvPicPr>
          <p:cNvPr id="28" name="Picture 2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770968C4-0BFA-441F-9A0D-B2C11EF31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27791"/>
            <a:ext cx="7848600" cy="5248741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99DED03B-3FBE-43F1-9876-6FECA778A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14" y="4335615"/>
            <a:ext cx="481654" cy="64220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7" y="4537853"/>
            <a:ext cx="774667" cy="103288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A0BDF-849F-4DF6-875A-2492E6197D09}"/>
              </a:ext>
            </a:extLst>
          </p:cNvPr>
          <p:cNvSpPr txBox="1"/>
          <p:nvPr/>
        </p:nvSpPr>
        <p:spPr>
          <a:xfrm>
            <a:off x="3800304" y="5386567"/>
            <a:ext cx="1359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highlight>
                  <a:srgbClr val="00FFFF"/>
                </a:highlight>
                <a:latin typeface="Calibri"/>
                <a:cs typeface="Arial" panose="020B0604020202020204" pitchFamily="34" charset="0"/>
              </a:rPr>
              <a:t>PC for Monitoring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A1B28F7-B327-4E26-BB48-CA805853255A}"/>
              </a:ext>
            </a:extLst>
          </p:cNvPr>
          <p:cNvSpPr txBox="1"/>
          <p:nvPr/>
        </p:nvSpPr>
        <p:spPr>
          <a:xfrm>
            <a:off x="7961242" y="4904032"/>
            <a:ext cx="925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Access Point</a:t>
            </a:r>
          </a:p>
        </p:txBody>
      </p:sp>
      <p:pic>
        <p:nvPicPr>
          <p:cNvPr id="51" name="รูปภาพ 58">
            <a:extLst>
              <a:ext uri="{FF2B5EF4-FFF2-40B4-BE49-F238E27FC236}">
                <a16:creationId xmlns:a16="http://schemas.microsoft.com/office/drawing/2014/main" xmlns="" id="{D3EEEA14-5DA4-4150-ADCB-0D0A3F44F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21" y="3819996"/>
            <a:ext cx="222340" cy="215669"/>
          </a:xfrm>
          <a:prstGeom prst="rect">
            <a:avLst/>
          </a:prstGeom>
        </p:spPr>
      </p:pic>
      <p:pic>
        <p:nvPicPr>
          <p:cNvPr id="40" name="รูปภาพ 58">
            <a:extLst>
              <a:ext uri="{FF2B5EF4-FFF2-40B4-BE49-F238E27FC236}">
                <a16:creationId xmlns:a16="http://schemas.microsoft.com/office/drawing/2014/main" xmlns="" id="{D432A245-253D-4F5A-A0FF-A44761879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5" y="5445465"/>
            <a:ext cx="222340" cy="215669"/>
          </a:xfrm>
          <a:prstGeom prst="rect">
            <a:avLst/>
          </a:prstGeom>
        </p:spPr>
      </p:pic>
      <p:pic>
        <p:nvPicPr>
          <p:cNvPr id="42" name="รูปภาพ 58">
            <a:extLst>
              <a:ext uri="{FF2B5EF4-FFF2-40B4-BE49-F238E27FC236}">
                <a16:creationId xmlns:a16="http://schemas.microsoft.com/office/drawing/2014/main" xmlns="" id="{88513801-74C0-4DE1-84E1-153B63AB8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47" y="5449331"/>
            <a:ext cx="222340" cy="215669"/>
          </a:xfrm>
          <a:prstGeom prst="rect">
            <a:avLst/>
          </a:prstGeom>
        </p:spPr>
      </p:pic>
      <p:pic>
        <p:nvPicPr>
          <p:cNvPr id="50" name="รูปภาพ 58">
            <a:extLst>
              <a:ext uri="{FF2B5EF4-FFF2-40B4-BE49-F238E27FC236}">
                <a16:creationId xmlns:a16="http://schemas.microsoft.com/office/drawing/2014/main" xmlns="" id="{2EF5C9FE-811D-429A-949A-C7453C2B1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3" y="5445465"/>
            <a:ext cx="222340" cy="215669"/>
          </a:xfrm>
          <a:prstGeom prst="rect">
            <a:avLst/>
          </a:prstGeom>
        </p:spPr>
      </p:pic>
      <p:pic>
        <p:nvPicPr>
          <p:cNvPr id="60" name="รูปภาพ 58">
            <a:extLst>
              <a:ext uri="{FF2B5EF4-FFF2-40B4-BE49-F238E27FC236}">
                <a16:creationId xmlns:a16="http://schemas.microsoft.com/office/drawing/2014/main" xmlns="" id="{FBBD36E2-61BD-4EC9-A109-A85778CD8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3" y="2276513"/>
            <a:ext cx="222340" cy="215669"/>
          </a:xfrm>
          <a:prstGeom prst="rect">
            <a:avLst/>
          </a:prstGeom>
        </p:spPr>
      </p:pic>
      <p:pic>
        <p:nvPicPr>
          <p:cNvPr id="66" name="รูปภาพ 58">
            <a:extLst>
              <a:ext uri="{FF2B5EF4-FFF2-40B4-BE49-F238E27FC236}">
                <a16:creationId xmlns:a16="http://schemas.microsoft.com/office/drawing/2014/main" xmlns="" id="{7D06E95F-CED9-47B5-9137-9E10E73CA1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17" y="2276513"/>
            <a:ext cx="222340" cy="215669"/>
          </a:xfrm>
          <a:prstGeom prst="rect">
            <a:avLst/>
          </a:prstGeom>
        </p:spPr>
      </p:pic>
      <p:pic>
        <p:nvPicPr>
          <p:cNvPr id="78" name="รูปภาพ 58">
            <a:extLst>
              <a:ext uri="{FF2B5EF4-FFF2-40B4-BE49-F238E27FC236}">
                <a16:creationId xmlns:a16="http://schemas.microsoft.com/office/drawing/2014/main" xmlns="" id="{2D48FCA0-C287-49BF-AEA5-611920DB9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39" y="2276513"/>
            <a:ext cx="222340" cy="215669"/>
          </a:xfrm>
          <a:prstGeom prst="rect">
            <a:avLst/>
          </a:prstGeom>
        </p:spPr>
      </p:pic>
      <p:pic>
        <p:nvPicPr>
          <p:cNvPr id="80" name="Picture 79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0760759A-4AAC-4E17-8F25-1A4D4EBB8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75" y="3606728"/>
            <a:ext cx="481654" cy="64220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3473B9-8FF4-453E-AF14-9CD2ECFEA55C}"/>
              </a:ext>
            </a:extLst>
          </p:cNvPr>
          <p:cNvSpPr txBox="1"/>
          <p:nvPr/>
        </p:nvSpPr>
        <p:spPr>
          <a:xfrm>
            <a:off x="5753523" y="2770995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E2DFB7A-35B9-4DB5-8D1F-925BF9B02724}"/>
              </a:ext>
            </a:extLst>
          </p:cNvPr>
          <p:cNvSpPr txBox="1"/>
          <p:nvPr/>
        </p:nvSpPr>
        <p:spPr>
          <a:xfrm>
            <a:off x="6733720" y="2770995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BCDEB6B-76AF-49EE-88DF-525133C64482}"/>
              </a:ext>
            </a:extLst>
          </p:cNvPr>
          <p:cNvSpPr txBox="1"/>
          <p:nvPr/>
        </p:nvSpPr>
        <p:spPr>
          <a:xfrm>
            <a:off x="7533142" y="2778547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FF896D6-E2B1-450F-AFBC-39AC71C69825}"/>
              </a:ext>
            </a:extLst>
          </p:cNvPr>
          <p:cNvSpPr txBox="1"/>
          <p:nvPr/>
        </p:nvSpPr>
        <p:spPr>
          <a:xfrm>
            <a:off x="6143760" y="5961083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A82CD13-BB80-4BD5-BED9-14EE9602B2EF}"/>
              </a:ext>
            </a:extLst>
          </p:cNvPr>
          <p:cNvSpPr txBox="1"/>
          <p:nvPr/>
        </p:nvSpPr>
        <p:spPr>
          <a:xfrm>
            <a:off x="6759341" y="5955192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76B3457-0AF0-48F3-B890-27A9E5C0D130}"/>
              </a:ext>
            </a:extLst>
          </p:cNvPr>
          <p:cNvSpPr txBox="1"/>
          <p:nvPr/>
        </p:nvSpPr>
        <p:spPr>
          <a:xfrm>
            <a:off x="7492453" y="5955192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007420A-8404-447A-B7F7-E83F62DA04B9}"/>
              </a:ext>
            </a:extLst>
          </p:cNvPr>
          <p:cNvSpPr txBox="1"/>
          <p:nvPr/>
        </p:nvSpPr>
        <p:spPr>
          <a:xfrm>
            <a:off x="5277053" y="4254823"/>
            <a:ext cx="925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00FF00"/>
                </a:highlight>
                <a:latin typeface="Calibri"/>
                <a:cs typeface="Arial" panose="020B0604020202020204" pitchFamily="34" charset="0"/>
              </a:rPr>
              <a:t>Access Point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CBE73BD-B8F0-488C-94E2-CA9C72D5BA68}"/>
              </a:ext>
            </a:extLst>
          </p:cNvPr>
          <p:cNvSpPr txBox="1"/>
          <p:nvPr/>
        </p:nvSpPr>
        <p:spPr>
          <a:xfrm>
            <a:off x="6410562" y="4323367"/>
            <a:ext cx="710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  <a:highlight>
                  <a:srgbClr val="FFFF00"/>
                </a:highlight>
                <a:latin typeface="Calibri"/>
                <a:cs typeface="Arial" panose="020B0604020202020204" pitchFamily="34" charset="0"/>
              </a:rPr>
              <a:t>FM150W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2495600" y="1124747"/>
            <a:ext cx="29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Standalone Application</a:t>
            </a:r>
            <a:endParaRPr lang="en-US" sz="900" u="sng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00" name="รูปภาพ 58">
            <a:extLst>
              <a:ext uri="{FF2B5EF4-FFF2-40B4-BE49-F238E27FC236}">
                <a16:creationId xmlns:a16="http://schemas.microsoft.com/office/drawing/2014/main" xmlns="" id="{FD1B7C57-06D2-4EA4-95BD-A15F1394C8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30" y="4460807"/>
            <a:ext cx="222340" cy="215669"/>
          </a:xfrm>
          <a:prstGeom prst="rect">
            <a:avLst/>
          </a:prstGeo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4602" y="2551936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0096" y="2518629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7239" y="2602156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7855" y="4152844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8085" y="5752842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3973" y="5752841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4032" y="5752840"/>
            <a:ext cx="245414" cy="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9" imgW="1761744" imgH="192024" progId="">
                  <p:embed/>
                </p:oleObj>
              </mc:Choice>
              <mc:Fallback>
                <p:oleObj r:id="rId9" imgW="1761744" imgH="192024" progId="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8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0DDE0-64D3-4768-AD17-C72654F9A18D}"/>
              </a:ext>
            </a:extLst>
          </p:cNvPr>
          <p:cNvSpPr/>
          <p:nvPr/>
        </p:nvSpPr>
        <p:spPr bwMode="auto">
          <a:xfrm>
            <a:off x="1841680" y="1184177"/>
            <a:ext cx="8604161" cy="556940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1981200" y="1124746"/>
            <a:ext cx="545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Built-in </a:t>
            </a:r>
            <a:r>
              <a:rPr lang="en-US" sz="2400" b="1" dirty="0" err="1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WebServer</a:t>
            </a:r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 : Monitoring</a:t>
            </a:r>
            <a:endParaRPr lang="en-US" sz="9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8C7FD06-EBA3-47CF-A424-49F4A946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130388"/>
            <a:ext cx="5395915" cy="3091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463BD9-010C-4AFC-AC70-542D2BEE6F62}"/>
              </a:ext>
            </a:extLst>
          </p:cNvPr>
          <p:cNvSpPr txBox="1"/>
          <p:nvPr/>
        </p:nvSpPr>
        <p:spPr>
          <a:xfrm>
            <a:off x="2798311" y="5768429"/>
            <a:ext cx="7272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5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The module can be integrated with other INTELLIGENCE field modules such through TCP/IP  Network Protocol for a wide range of facility monitoring/control function, such as; room temperature/humidity, air quality, water leak monitoring,  electrical sub metering or even turn facility equipment on and off  through a software configuration.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25046-83BE-4220-9DE0-A9E47E80B182}"/>
              </a:ext>
            </a:extLst>
          </p:cNvPr>
          <p:cNvSpPr txBox="1"/>
          <p:nvPr/>
        </p:nvSpPr>
        <p:spPr>
          <a:xfrm>
            <a:off x="7670700" y="2691853"/>
            <a:ext cx="264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5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The module can be monitoring (such as temperature, input status) and configuration via built-in webserver of module.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1761744" imgH="192024" progId="">
                  <p:embed/>
                </p:oleObj>
              </mc:Choice>
              <mc:Fallback>
                <p:oleObj r:id="rId4" imgW="1761744" imgH="192024" progId="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0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0DDE0-64D3-4768-AD17-C72654F9A18D}"/>
              </a:ext>
            </a:extLst>
          </p:cNvPr>
          <p:cNvSpPr/>
          <p:nvPr/>
        </p:nvSpPr>
        <p:spPr bwMode="auto">
          <a:xfrm>
            <a:off x="1841680" y="1184177"/>
            <a:ext cx="8604161" cy="556940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2057400" y="1124746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Built-in </a:t>
            </a:r>
            <a:r>
              <a:rPr lang="en-US" sz="2400" b="1" dirty="0" err="1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WebServer</a:t>
            </a:r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 : Notify Setting</a:t>
            </a:r>
            <a:endParaRPr lang="en-US" sz="9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7FD06-EBA3-47CF-A424-49F4A946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130388"/>
            <a:ext cx="5150738" cy="3091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463BD9-010C-4AFC-AC70-542D2BEE6F62}"/>
              </a:ext>
            </a:extLst>
          </p:cNvPr>
          <p:cNvSpPr txBox="1"/>
          <p:nvPr/>
        </p:nvSpPr>
        <p:spPr>
          <a:xfrm>
            <a:off x="2798311" y="5768429"/>
            <a:ext cx="7272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5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Line : User can set FM150W to send alarm notification (Temperature, Door Status, Power Failure) when alarm event occur. And can manage to send alarm by 2 group of user.</a:t>
            </a:r>
          </a:p>
          <a:p>
            <a:r>
              <a:rPr lang="en-US" sz="1100" kern="15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Email : User can set FM150W to send alarm notification via email (maximum 5 email address).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25046-83BE-4220-9DE0-A9E47E80B182}"/>
              </a:ext>
            </a:extLst>
          </p:cNvPr>
          <p:cNvSpPr txBox="1"/>
          <p:nvPr/>
        </p:nvSpPr>
        <p:spPr>
          <a:xfrm>
            <a:off x="7670699" y="4485118"/>
            <a:ext cx="2645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Users can set up alarms for send abnormal events. Which can set up alerts in 2 types via email or line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891777"/>
            <a:ext cx="1217290" cy="109743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387124"/>
            <a:ext cx="969535" cy="874077"/>
          </a:xfrm>
          <a:prstGeom prst="rect">
            <a:avLst/>
          </a:prstGeom>
        </p:spPr>
      </p:pic>
      <p:pic>
        <p:nvPicPr>
          <p:cNvPr id="12294" name="Picture 6" descr="Screenshot_20210126-1325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44" y="1387124"/>
            <a:ext cx="1632932" cy="30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1761744" imgH="192024" progId="">
                  <p:embed/>
                </p:oleObj>
              </mc:Choice>
              <mc:Fallback>
                <p:oleObj r:id="rId7" imgW="1761744" imgH="192024" progId="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5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0DDE0-64D3-4768-AD17-C72654F9A18D}"/>
              </a:ext>
            </a:extLst>
          </p:cNvPr>
          <p:cNvSpPr/>
          <p:nvPr/>
        </p:nvSpPr>
        <p:spPr bwMode="auto">
          <a:xfrm>
            <a:off x="1841680" y="1184177"/>
            <a:ext cx="8604161" cy="556940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1905000" y="1124746"/>
            <a:ext cx="548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Built-in </a:t>
            </a:r>
            <a:r>
              <a:rPr lang="en-US" sz="2400" b="1" dirty="0" err="1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WebServer</a:t>
            </a:r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 : Data Logger : Event Viewer</a:t>
            </a:r>
            <a:endParaRPr lang="en-US" sz="9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7FD06-EBA3-47CF-A424-49F4A946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76874"/>
            <a:ext cx="5776666" cy="3506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25046-83BE-4220-9DE0-A9E47E80B182}"/>
              </a:ext>
            </a:extLst>
          </p:cNvPr>
          <p:cNvSpPr txBox="1"/>
          <p:nvPr/>
        </p:nvSpPr>
        <p:spPr>
          <a:xfrm>
            <a:off x="7777118" y="2132929"/>
            <a:ext cx="26456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FM150W can store event data (temperature alarm, door open, power failure) for 1 year. User can view this event that record on FM150W and can export to excel file format.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6" y="3518295"/>
            <a:ext cx="2738484" cy="323309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5" imgW="1761744" imgH="192024" progId="">
                  <p:embed/>
                </p:oleObj>
              </mc:Choice>
              <mc:Fallback>
                <p:oleObj r:id="rId5" imgW="1761744" imgH="192024" progId="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0DDE0-64D3-4768-AD17-C72654F9A18D}"/>
              </a:ext>
            </a:extLst>
          </p:cNvPr>
          <p:cNvSpPr/>
          <p:nvPr/>
        </p:nvSpPr>
        <p:spPr bwMode="auto">
          <a:xfrm>
            <a:off x="1841680" y="1184177"/>
            <a:ext cx="8604161" cy="556940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2548386" y="1124746"/>
            <a:ext cx="563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Built-in </a:t>
            </a:r>
            <a:r>
              <a:rPr lang="en-US" sz="2400" b="1" dirty="0" err="1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WebServer</a:t>
            </a:r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 : Data Logger : Temperature Log</a:t>
            </a:r>
            <a:endParaRPr lang="en-US" sz="9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7FD06-EBA3-47CF-A424-49F4A946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83" y="2276874"/>
            <a:ext cx="5136197" cy="3506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25046-83BE-4220-9DE0-A9E47E80B182}"/>
              </a:ext>
            </a:extLst>
          </p:cNvPr>
          <p:cNvSpPr txBox="1"/>
          <p:nvPr/>
        </p:nvSpPr>
        <p:spPr>
          <a:xfrm>
            <a:off x="7777118" y="2132929"/>
            <a:ext cx="264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FM150W can store temperature data for 1 year and can adjust logging time from 1 minute to 120 minutes. User can recall this data and can export to excel file format.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518294"/>
            <a:ext cx="1734630" cy="3079059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5" imgW="1761744" imgH="192024" progId="">
                  <p:embed/>
                </p:oleObj>
              </mc:Choice>
              <mc:Fallback>
                <p:oleObj r:id="rId5" imgW="1761744" imgH="192024" progId="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296FB2C-5C8B-485E-96FD-988145159E31}"/>
              </a:ext>
            </a:extLst>
          </p:cNvPr>
          <p:cNvSpPr txBox="1"/>
          <p:nvPr/>
        </p:nvSpPr>
        <p:spPr>
          <a:xfrm>
            <a:off x="1752600" y="1124746"/>
            <a:ext cx="439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Monitoring via IOT Cloud</a:t>
            </a:r>
            <a:endParaRPr lang="en-US" sz="9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25046-83BE-4220-9DE0-A9E47E80B182}"/>
              </a:ext>
            </a:extLst>
          </p:cNvPr>
          <p:cNvSpPr txBox="1"/>
          <p:nvPr/>
        </p:nvSpPr>
        <p:spPr>
          <a:xfrm>
            <a:off x="1841678" y="4874269"/>
            <a:ext cx="453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User can monitoring temperature on mobile application via internet.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It’s very easy to use and share.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1761744" imgH="192024" progId="">
                  <p:embed/>
                </p:oleObj>
              </mc:Choice>
              <mc:Fallback>
                <p:oleObj r:id="rId3" imgW="1761744" imgH="192024" progId="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D5423-5D7D-897C-14AE-12A1493A9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78" y="1668104"/>
            <a:ext cx="8596268" cy="2793787"/>
          </a:xfrm>
          <a:prstGeom prst="rect">
            <a:avLst/>
          </a:prstGeom>
        </p:spPr>
      </p:pic>
      <p:pic>
        <p:nvPicPr>
          <p:cNvPr id="8" name="Picture 7" descr="Scatter chart, qr code&#10;&#10;Description automatically generated">
            <a:extLst>
              <a:ext uri="{FF2B5EF4-FFF2-40B4-BE49-F238E27FC236}">
                <a16:creationId xmlns:a16="http://schemas.microsoft.com/office/drawing/2014/main" xmlns="" id="{CF92EA9E-0FD5-5A14-338A-0BD09B9AF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74" y="4874269"/>
            <a:ext cx="1408694" cy="1408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84F5B-96DE-768E-7846-A0C682BD6123}"/>
              </a:ext>
            </a:extLst>
          </p:cNvPr>
          <p:cNvSpPr txBox="1"/>
          <p:nvPr/>
        </p:nvSpPr>
        <p:spPr>
          <a:xfrm>
            <a:off x="8790649" y="6351020"/>
            <a:ext cx="2720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Scan QR Code to monitoring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96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Network</a:t>
            </a:r>
            <a:r>
              <a:rPr lang="th-TH" sz="3000" dirty="0"/>
              <a:t> </a:t>
            </a:r>
            <a:r>
              <a:rPr lang="en-US" sz="3000" dirty="0"/>
              <a:t>Application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9750" t="14815" r="42750" b="10370"/>
          <a:stretch>
            <a:fillRect/>
          </a:stretch>
        </p:blipFill>
        <p:spPr bwMode="auto">
          <a:xfrm>
            <a:off x="1524001" y="1809150"/>
            <a:ext cx="9067800" cy="482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AD4286C8-4761-485C-889E-45B18589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833A10C-BAD3-4746-8315-3CBD54B3C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4" imgW="1761744" imgH="192024" progId="">
                  <p:embed/>
                </p:oleObj>
              </mc:Choice>
              <mc:Fallback>
                <p:oleObj r:id="rId4" imgW="1761744" imgH="192024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F833A10C-BAD3-4746-8315-3CBD54B3C0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E02F2F4B-C662-44C1-8543-B4FB6D52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45A8491-1A8F-4734-944F-2F8E1FD61B53}"/>
              </a:ext>
            </a:extLst>
          </p:cNvPr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1101D1B6-ACAE-4A03-A881-F9E0B616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DF3F77-8F43-E5B1-C287-509DA0E9FC24}"/>
              </a:ext>
            </a:extLst>
          </p:cNvPr>
          <p:cNvSpPr/>
          <p:nvPr/>
        </p:nvSpPr>
        <p:spPr>
          <a:xfrm>
            <a:off x="3200400" y="2971801"/>
            <a:ext cx="1600200" cy="3781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EC3FBE-4F01-4670-829A-16D45121524B}"/>
              </a:ext>
            </a:extLst>
          </p:cNvPr>
          <p:cNvSpPr txBox="1"/>
          <p:nvPr/>
        </p:nvSpPr>
        <p:spPr>
          <a:xfrm>
            <a:off x="1742127" y="944813"/>
            <a:ext cx="349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Network Application (Gateway)</a:t>
            </a:r>
            <a:endParaRPr lang="en-US" sz="900" u="sng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45" y="3917959"/>
            <a:ext cx="834294" cy="871754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C0F771-213B-4988-9D23-71B9BD019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65" y="1206374"/>
            <a:ext cx="344201" cy="359656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99DED03B-3FBE-43F1-9876-6FECA778A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68" y="1540728"/>
            <a:ext cx="519102" cy="542410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04A8C638-EA58-4E1E-A3C5-7A5DCAF3737B}"/>
              </a:ext>
            </a:extLst>
          </p:cNvPr>
          <p:cNvCxnSpPr>
            <a:cxnSpLocks/>
          </p:cNvCxnSpPr>
          <p:nvPr/>
        </p:nvCxnSpPr>
        <p:spPr bwMode="auto">
          <a:xfrm>
            <a:off x="1806352" y="4976847"/>
            <a:ext cx="8706694" cy="8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A0BDF-849F-4DF6-875A-2492E6197D09}"/>
              </a:ext>
            </a:extLst>
          </p:cNvPr>
          <p:cNvSpPr txBox="1"/>
          <p:nvPr/>
        </p:nvSpPr>
        <p:spPr>
          <a:xfrm>
            <a:off x="1991534" y="467849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PC for Monitoring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A1B28F7-B327-4E26-BB48-CA805853255A}"/>
              </a:ext>
            </a:extLst>
          </p:cNvPr>
          <p:cNvSpPr txBox="1"/>
          <p:nvPr/>
        </p:nvSpPr>
        <p:spPr>
          <a:xfrm>
            <a:off x="10003124" y="2090554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5 Fl.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6" imgW="1761744" imgH="192024" progId="">
                  <p:embed/>
                </p:oleObj>
              </mc:Choice>
              <mc:Fallback>
                <p:oleObj r:id="rId6" imgW="1761744" imgH="192024" progId="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96923F3-27E5-4BFC-B33B-A453B5025C25}"/>
              </a:ext>
            </a:extLst>
          </p:cNvPr>
          <p:cNvCxnSpPr>
            <a:cxnSpLocks/>
          </p:cNvCxnSpPr>
          <p:nvPr/>
        </p:nvCxnSpPr>
        <p:spPr bwMode="auto">
          <a:xfrm>
            <a:off x="1771418" y="3626582"/>
            <a:ext cx="8744182" cy="5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FC3647AD-2CDD-48A5-BEDC-BCD02C13C687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6352" y="2390415"/>
            <a:ext cx="8709249" cy="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9114340-429D-4625-B166-4231F2DFAD71}"/>
              </a:ext>
            </a:extLst>
          </p:cNvPr>
          <p:cNvSpPr txBox="1"/>
          <p:nvPr/>
        </p:nvSpPr>
        <p:spPr>
          <a:xfrm>
            <a:off x="10003124" y="3321127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4 Fl.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DC5C13F-C70F-4ECA-8281-60EF6596C082}"/>
              </a:ext>
            </a:extLst>
          </p:cNvPr>
          <p:cNvSpPr txBox="1"/>
          <p:nvPr/>
        </p:nvSpPr>
        <p:spPr>
          <a:xfrm>
            <a:off x="10003124" y="4659670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3 Fl.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45A3D9F1-2313-45BF-B91B-4A4ECB8B8905}"/>
              </a:ext>
            </a:extLst>
          </p:cNvPr>
          <p:cNvCxnSpPr>
            <a:cxnSpLocks/>
          </p:cNvCxnSpPr>
          <p:nvPr/>
        </p:nvCxnSpPr>
        <p:spPr bwMode="auto">
          <a:xfrm>
            <a:off x="1801730" y="6284585"/>
            <a:ext cx="8711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A189602-BC82-41FD-B4E5-13213ED6BA0C}"/>
              </a:ext>
            </a:extLst>
          </p:cNvPr>
          <p:cNvSpPr txBox="1"/>
          <p:nvPr/>
        </p:nvSpPr>
        <p:spPr>
          <a:xfrm>
            <a:off x="9998502" y="5967408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 Fl.</a:t>
            </a:r>
          </a:p>
        </p:txBody>
      </p:sp>
      <p:pic>
        <p:nvPicPr>
          <p:cNvPr id="58" name="รูปภาพ 58">
            <a:extLst>
              <a:ext uri="{FF2B5EF4-FFF2-40B4-BE49-F238E27FC236}">
                <a16:creationId xmlns:a16="http://schemas.microsoft.com/office/drawing/2014/main" xmlns="" id="{D5691461-156E-45BD-88A5-DA7CF34A9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00" y="1530955"/>
            <a:ext cx="283714" cy="215669"/>
          </a:xfrm>
          <a:prstGeom prst="rect">
            <a:avLst/>
          </a:prstGeom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xmlns="" id="{EDE8F298-C2BC-43A9-B8A4-2D3E72F4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595" y="1754877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ECEF354-DAD6-4BA0-94AD-8978EBF9FFFD}"/>
              </a:ext>
            </a:extLst>
          </p:cNvPr>
          <p:cNvSpPr txBox="1"/>
          <p:nvPr/>
        </p:nvSpPr>
        <p:spPr>
          <a:xfrm>
            <a:off x="9095695" y="2111098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62" name="รูปภาพ 58">
            <a:extLst>
              <a:ext uri="{FF2B5EF4-FFF2-40B4-BE49-F238E27FC236}">
                <a16:creationId xmlns:a16="http://schemas.microsoft.com/office/drawing/2014/main" xmlns="" id="{1CFDE9C3-460D-4F1A-B684-9BB584FA4C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50" y="1513973"/>
            <a:ext cx="283714" cy="215669"/>
          </a:xfrm>
          <a:prstGeom prst="rect">
            <a:avLst/>
          </a:prstGeom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xmlns="" id="{A0E4A4DB-6191-4D39-8224-7ED6C29E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6812" y="1763479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D74C6B9-5527-44E4-9194-3EC89E5713D6}"/>
              </a:ext>
            </a:extLst>
          </p:cNvPr>
          <p:cNvSpPr txBox="1"/>
          <p:nvPr/>
        </p:nvSpPr>
        <p:spPr>
          <a:xfrm>
            <a:off x="7661381" y="2096233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83" name="รูปภาพ 58">
            <a:extLst>
              <a:ext uri="{FF2B5EF4-FFF2-40B4-BE49-F238E27FC236}">
                <a16:creationId xmlns:a16="http://schemas.microsoft.com/office/drawing/2014/main" xmlns="" id="{A32706FB-FEDA-4D16-B7E6-E2A1A938A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7" y="2791822"/>
            <a:ext cx="283714" cy="215669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xmlns="" id="{697603B4-57BC-4C83-9CB9-7B17BC90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7262" y="3015744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32F0416-6DE7-4A21-9D33-D66CDF32B8BC}"/>
              </a:ext>
            </a:extLst>
          </p:cNvPr>
          <p:cNvSpPr txBox="1"/>
          <p:nvPr/>
        </p:nvSpPr>
        <p:spPr>
          <a:xfrm>
            <a:off x="9114362" y="3371965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87" name="รูปภาพ 58">
            <a:extLst>
              <a:ext uri="{FF2B5EF4-FFF2-40B4-BE49-F238E27FC236}">
                <a16:creationId xmlns:a16="http://schemas.microsoft.com/office/drawing/2014/main" xmlns="" id="{2657492C-AED6-47A1-ACA2-8AA0614DCE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7" y="2774840"/>
            <a:ext cx="283714" cy="215669"/>
          </a:xfrm>
          <a:prstGeom prst="rect">
            <a:avLst/>
          </a:prstGeom>
        </p:spPr>
      </p:pic>
      <p:pic>
        <p:nvPicPr>
          <p:cNvPr id="88" name="Picture 5">
            <a:extLst>
              <a:ext uri="{FF2B5EF4-FFF2-40B4-BE49-F238E27FC236}">
                <a16:creationId xmlns:a16="http://schemas.microsoft.com/office/drawing/2014/main" xmlns="" id="{DB98FFD7-D3FC-4BB5-9D7E-22B01F90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5479" y="3024346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2130662-7E97-4238-AA5D-CDF22B265B41}"/>
              </a:ext>
            </a:extLst>
          </p:cNvPr>
          <p:cNvSpPr txBox="1"/>
          <p:nvPr/>
        </p:nvSpPr>
        <p:spPr>
          <a:xfrm>
            <a:off x="7680048" y="3357100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92" name="รูปภาพ 58">
            <a:extLst>
              <a:ext uri="{FF2B5EF4-FFF2-40B4-BE49-F238E27FC236}">
                <a16:creationId xmlns:a16="http://schemas.microsoft.com/office/drawing/2014/main" xmlns="" id="{5E733549-F66B-448A-86C5-234404E80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14" y="4055018"/>
            <a:ext cx="283714" cy="215669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xmlns="" id="{BAE776EC-E2AA-4C8D-B4B3-4D126530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2809" y="4278940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0019BE8-0DEA-4CB1-8B15-DFF5F29C42E2}"/>
              </a:ext>
            </a:extLst>
          </p:cNvPr>
          <p:cNvSpPr txBox="1"/>
          <p:nvPr/>
        </p:nvSpPr>
        <p:spPr>
          <a:xfrm>
            <a:off x="9119909" y="4635161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96" name="รูปภาพ 58">
            <a:extLst>
              <a:ext uri="{FF2B5EF4-FFF2-40B4-BE49-F238E27FC236}">
                <a16:creationId xmlns:a16="http://schemas.microsoft.com/office/drawing/2014/main" xmlns="" id="{071735F2-3EF7-4D72-ADA5-D36A76AB81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64" y="4038036"/>
            <a:ext cx="283714" cy="215669"/>
          </a:xfrm>
          <a:prstGeom prst="rect">
            <a:avLst/>
          </a:prstGeom>
        </p:spPr>
      </p:pic>
      <p:pic>
        <p:nvPicPr>
          <p:cNvPr id="97" name="Picture 5">
            <a:extLst>
              <a:ext uri="{FF2B5EF4-FFF2-40B4-BE49-F238E27FC236}">
                <a16:creationId xmlns:a16="http://schemas.microsoft.com/office/drawing/2014/main" xmlns="" id="{70E1B103-CE4D-484F-9215-DCF6CCDA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1026" y="4287542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FBB8B21-966E-4A79-AC44-F6FDD55DC973}"/>
              </a:ext>
            </a:extLst>
          </p:cNvPr>
          <p:cNvSpPr txBox="1"/>
          <p:nvPr/>
        </p:nvSpPr>
        <p:spPr>
          <a:xfrm>
            <a:off x="7685595" y="4620296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101" name="รูปภาพ 58">
            <a:extLst>
              <a:ext uri="{FF2B5EF4-FFF2-40B4-BE49-F238E27FC236}">
                <a16:creationId xmlns:a16="http://schemas.microsoft.com/office/drawing/2014/main" xmlns="" id="{5C4DA055-1BC4-4A17-8AC9-785F3127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7" y="5368995"/>
            <a:ext cx="283714" cy="215669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xmlns="" id="{741F0304-B130-4AC1-A278-C90B192C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7262" y="5592917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F947A0B-C67E-4C30-A40F-CE78CB246C51}"/>
              </a:ext>
            </a:extLst>
          </p:cNvPr>
          <p:cNvSpPr txBox="1"/>
          <p:nvPr/>
        </p:nvSpPr>
        <p:spPr>
          <a:xfrm>
            <a:off x="9114362" y="5949138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105" name="รูปภาพ 58">
            <a:extLst>
              <a:ext uri="{FF2B5EF4-FFF2-40B4-BE49-F238E27FC236}">
                <a16:creationId xmlns:a16="http://schemas.microsoft.com/office/drawing/2014/main" xmlns="" id="{B07D382D-EF4C-4DB5-AA97-D1450F48BB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7" y="5352013"/>
            <a:ext cx="283714" cy="215669"/>
          </a:xfrm>
          <a:prstGeom prst="rect">
            <a:avLst/>
          </a:prstGeom>
        </p:spPr>
      </p:pic>
      <p:pic>
        <p:nvPicPr>
          <p:cNvPr id="106" name="Picture 5">
            <a:extLst>
              <a:ext uri="{FF2B5EF4-FFF2-40B4-BE49-F238E27FC236}">
                <a16:creationId xmlns:a16="http://schemas.microsoft.com/office/drawing/2014/main" xmlns="" id="{84534F7C-E146-4186-A7C3-A56E09CE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5479" y="5601519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DCA6484-6437-4BF6-B807-3A34419D48D1}"/>
              </a:ext>
            </a:extLst>
          </p:cNvPr>
          <p:cNvSpPr txBox="1"/>
          <p:nvPr/>
        </p:nvSpPr>
        <p:spPr>
          <a:xfrm>
            <a:off x="7680048" y="5934273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882EBC1-F765-427C-BC10-869D4E6AB59B}"/>
              </a:ext>
            </a:extLst>
          </p:cNvPr>
          <p:cNvSpPr txBox="1"/>
          <p:nvPr/>
        </p:nvSpPr>
        <p:spPr>
          <a:xfrm>
            <a:off x="5919144" y="2072980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09" name="Picture 10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549ACEF-B4AB-49D0-B745-8CFDC25A8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2" y="2403961"/>
            <a:ext cx="344201" cy="359656"/>
          </a:xfrm>
          <a:prstGeom prst="rect">
            <a:avLst/>
          </a:prstGeom>
        </p:spPr>
      </p:pic>
      <p:pic>
        <p:nvPicPr>
          <p:cNvPr id="110" name="Picture 109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03557905-5BD0-408E-B186-49494D4AF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5" y="2738315"/>
            <a:ext cx="519102" cy="5424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5F0EFDF-8E64-4979-B849-8B2A2E5BBA90}"/>
              </a:ext>
            </a:extLst>
          </p:cNvPr>
          <p:cNvSpPr txBox="1"/>
          <p:nvPr/>
        </p:nvSpPr>
        <p:spPr>
          <a:xfrm>
            <a:off x="5891851" y="3270567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12" name="Picture 1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6D5EA37-1EAE-4CB1-84D8-85E0F3F0A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15" y="5034640"/>
            <a:ext cx="344201" cy="359656"/>
          </a:xfrm>
          <a:prstGeom prst="rect">
            <a:avLst/>
          </a:prstGeom>
        </p:spPr>
      </p:pic>
      <p:pic>
        <p:nvPicPr>
          <p:cNvPr id="113" name="Picture 112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E2A4774E-A74C-41F3-8385-FFFD19230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18" y="5368994"/>
            <a:ext cx="519102" cy="54241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65E5085-A454-46D3-AC57-29EDCB9392E9}"/>
              </a:ext>
            </a:extLst>
          </p:cNvPr>
          <p:cNvSpPr txBox="1"/>
          <p:nvPr/>
        </p:nvSpPr>
        <p:spPr>
          <a:xfrm>
            <a:off x="5909294" y="590124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15" name="Picture 1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BE2DA6E-2087-43FD-873D-D708099F1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4" y="3728924"/>
            <a:ext cx="344201" cy="359656"/>
          </a:xfrm>
          <a:prstGeom prst="rect">
            <a:avLst/>
          </a:prstGeom>
        </p:spPr>
      </p:pic>
      <p:pic>
        <p:nvPicPr>
          <p:cNvPr id="116" name="Picture 115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DB16674E-ADAD-4E97-BF77-36DC90BA3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57" y="4063278"/>
            <a:ext cx="519102" cy="54241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51CFFDC-1F1F-4871-89CD-39E777386165}"/>
              </a:ext>
            </a:extLst>
          </p:cNvPr>
          <p:cNvSpPr txBox="1"/>
          <p:nvPr/>
        </p:nvSpPr>
        <p:spPr>
          <a:xfrm>
            <a:off x="5892833" y="4595530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01544FA-3549-4EF6-9885-CF0C09C860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28" y="2637741"/>
            <a:ext cx="1050605" cy="1050605"/>
          </a:xfrm>
          <a:prstGeom prst="rect">
            <a:avLst/>
          </a:prstGeom>
        </p:spPr>
      </p:pic>
      <p:pic>
        <p:nvPicPr>
          <p:cNvPr id="118" name="Picture 11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5232CDB-CA19-4B26-BCE7-BECDE836E7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77" y="3980990"/>
            <a:ext cx="1050605" cy="1050605"/>
          </a:xfrm>
          <a:prstGeom prst="rect">
            <a:avLst/>
          </a:prstGeom>
        </p:spPr>
      </p:pic>
      <p:pic>
        <p:nvPicPr>
          <p:cNvPr id="119" name="Picture 11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27018BC-D92B-4EF6-9692-562A1FDFFE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82" y="1446959"/>
            <a:ext cx="1050605" cy="1050605"/>
          </a:xfrm>
          <a:prstGeom prst="rect">
            <a:avLst/>
          </a:prstGeom>
        </p:spPr>
      </p:pic>
      <p:pic>
        <p:nvPicPr>
          <p:cNvPr id="120" name="Picture 11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6AAE63AE-DFBF-44D0-B3F4-7A03B32E1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28" y="5266825"/>
            <a:ext cx="1050605" cy="1050605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15FF335B-2249-4BFA-954D-9AAB7E4470A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4668" y="1990164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1BC4708F-04DE-4132-99AA-26B4ED4C1CA4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4668" y="3202737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C1A5DB22-9B76-4BF6-A731-EA160847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8030" y="4533696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66521976-EED6-4EF6-AB9D-D837AC51BCEB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1825" y="5808114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C562B72-28E5-4093-B191-305023B5988A}"/>
              </a:ext>
            </a:extLst>
          </p:cNvPr>
          <p:cNvSpPr txBox="1"/>
          <p:nvPr/>
        </p:nvSpPr>
        <p:spPr>
          <a:xfrm>
            <a:off x="4595420" y="201859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A47E38A-2E9E-443A-A4C3-AF86A128F223}"/>
              </a:ext>
            </a:extLst>
          </p:cNvPr>
          <p:cNvSpPr txBox="1"/>
          <p:nvPr/>
        </p:nvSpPr>
        <p:spPr>
          <a:xfrm>
            <a:off x="4595420" y="3221681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01C7F53-5AAC-4884-A3C1-43F7D3E2EAAB}"/>
              </a:ext>
            </a:extLst>
          </p:cNvPr>
          <p:cNvSpPr txBox="1"/>
          <p:nvPr/>
        </p:nvSpPr>
        <p:spPr>
          <a:xfrm>
            <a:off x="4629160" y="457945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689A8F9-D3A8-48F0-9167-B3439E0C5F5B}"/>
              </a:ext>
            </a:extLst>
          </p:cNvPr>
          <p:cNvSpPr txBox="1"/>
          <p:nvPr/>
        </p:nvSpPr>
        <p:spPr>
          <a:xfrm>
            <a:off x="4618968" y="5865172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52171E2D-BF41-4BE7-922D-6F41EFD21F4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061340" y="4353836"/>
            <a:ext cx="1941713" cy="183144"/>
          </a:xfrm>
          <a:prstGeom prst="bentConnector3">
            <a:avLst>
              <a:gd name="adj1" fmla="val 998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2" descr="BMAX B1 Plus Black UK Plug Mini PC Sale, Price &amp;amp; Reviews | Gearbest">
            <a:extLst>
              <a:ext uri="{FF2B5EF4-FFF2-40B4-BE49-F238E27FC236}">
                <a16:creationId xmlns:a16="http://schemas.microsoft.com/office/drawing/2014/main" xmlns="" id="{0B5330FA-4464-498B-8DB7-F19691C27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/>
          <a:srcRect t="24713" b="15887"/>
          <a:stretch/>
        </p:blipFill>
        <p:spPr bwMode="auto">
          <a:xfrm>
            <a:off x="3447554" y="3706416"/>
            <a:ext cx="860628" cy="511221"/>
          </a:xfrm>
          <a:prstGeom prst="rect">
            <a:avLst/>
          </a:prstGeom>
          <a:noFill/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BF1EDB9A-A863-48B3-85DF-225BDDE83733}"/>
              </a:ext>
            </a:extLst>
          </p:cNvPr>
          <p:cNvSpPr txBox="1"/>
          <p:nvPr/>
        </p:nvSpPr>
        <p:spPr>
          <a:xfrm>
            <a:off x="3333828" y="4114800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Freezer Gateway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B8E8A2C2-BE8C-4DFB-BBF6-AB126574876A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4308182" y="3962027"/>
            <a:ext cx="906134" cy="555175"/>
          </a:xfrm>
          <a:prstGeom prst="bentConnector3">
            <a:avLst>
              <a:gd name="adj1" fmla="val 1019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4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9926" t="13333" r="42750" b="8889"/>
          <a:stretch>
            <a:fillRect/>
          </a:stretch>
        </p:blipFill>
        <p:spPr bwMode="auto">
          <a:xfrm>
            <a:off x="5638799" y="2844709"/>
            <a:ext cx="3581400" cy="19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2667002" y="3181987"/>
            <a:ext cx="2895599" cy="2209800"/>
            <a:chOff x="-3124199" y="2743200"/>
            <a:chExt cx="2895599" cy="22098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0E645FE-A2AE-41BA-8182-EF4B78603864}"/>
                </a:ext>
              </a:extLst>
            </p:cNvPr>
            <p:cNvSpPr/>
            <p:nvPr/>
          </p:nvSpPr>
          <p:spPr bwMode="auto">
            <a:xfrm>
              <a:off x="-3124199" y="2743200"/>
              <a:ext cx="2895599" cy="2209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250" t="11852" r="63750" b="11852"/>
            <a:stretch>
              <a:fillRect/>
            </a:stretch>
          </p:blipFill>
          <p:spPr bwMode="auto">
            <a:xfrm>
              <a:off x="-3048000" y="2743200"/>
              <a:ext cx="2743200" cy="214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Rectangle 24"/>
          <p:cNvSpPr/>
          <p:nvPr/>
        </p:nvSpPr>
        <p:spPr>
          <a:xfrm>
            <a:off x="2019300" y="993758"/>
            <a:ext cx="8153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Calibri"/>
              </a:rPr>
              <a:t>Web Server Gateway</a:t>
            </a:r>
          </a:p>
          <a:p>
            <a:pPr lvl="5"/>
            <a:r>
              <a:rPr lang="en-US" dirty="0">
                <a:solidFill>
                  <a:prstClr val="black"/>
                </a:solidFill>
                <a:latin typeface="Calibri"/>
              </a:rPr>
              <a:t>           -  Support network System Monitoring (64 Devices)</a:t>
            </a:r>
          </a:p>
          <a:p>
            <a:pPr lvl="5"/>
            <a:r>
              <a:rPr lang="en-US" dirty="0">
                <a:solidFill>
                  <a:prstClr val="black"/>
                </a:solidFill>
                <a:latin typeface="Calibri"/>
              </a:rPr>
              <a:t>           -  Support Graphic Floor Plan &amp; Dashboard</a:t>
            </a:r>
          </a:p>
          <a:p>
            <a:pPr lvl="5"/>
            <a:r>
              <a:rPr lang="en-US" dirty="0">
                <a:solidFill>
                  <a:prstClr val="black"/>
                </a:solidFill>
                <a:latin typeface="Calibri"/>
              </a:rPr>
              <a:t>           -  Compare data (Maximum 6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datas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5"/>
            <a:r>
              <a:rPr lang="en-US" dirty="0">
                <a:solidFill>
                  <a:prstClr val="black"/>
                </a:solidFill>
                <a:latin typeface="Calibri"/>
              </a:rPr>
              <a:t>           -  Support Interface with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Modbus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TCP</a:t>
            </a:r>
          </a:p>
          <a:p>
            <a:pPr lvl="5"/>
            <a:r>
              <a:rPr lang="en-US" dirty="0">
                <a:solidFill>
                  <a:prstClr val="black"/>
                </a:solidFill>
                <a:latin typeface="Calibri"/>
              </a:rPr>
              <a:t>           -  More than 5 years of data recording report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141121" y="4724401"/>
            <a:ext cx="3128963" cy="2057400"/>
            <a:chOff x="4953000" y="3733800"/>
            <a:chExt cx="3128963" cy="2057400"/>
          </a:xfrm>
        </p:grpSpPr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1000" t="12222" r="52500" b="16667"/>
            <a:stretch>
              <a:fillRect/>
            </a:stretch>
          </p:blipFill>
          <p:spPr bwMode="auto">
            <a:xfrm>
              <a:off x="4953000" y="3733800"/>
              <a:ext cx="31289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0E645FE-A2AE-41BA-8182-EF4B78603864}"/>
                </a:ext>
              </a:extLst>
            </p:cNvPr>
            <p:cNvSpPr/>
            <p:nvPr/>
          </p:nvSpPr>
          <p:spPr bwMode="auto">
            <a:xfrm>
              <a:off x="4953001" y="3733800"/>
              <a:ext cx="3124199" cy="205740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9DB1FFD1-9BA1-4963-94FC-FE160A12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097CF8D-478B-4C63-A804-94239FC599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6" imgW="1761744" imgH="192024" progId="">
                  <p:embed/>
                </p:oleObj>
              </mc:Choice>
              <mc:Fallback>
                <p:oleObj r:id="rId6" imgW="1761744" imgH="192024" progId="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0097CF8D-478B-4C63-A804-94239FC59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A81F41E7-0F7A-46AB-8FF0-9DE1C625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B34F007-322D-4AFA-8E8E-F7301780A782}"/>
              </a:ext>
            </a:extLst>
          </p:cNvPr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392B382D-E512-498A-9EAA-7018ABAA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BMAX B1 Plus Black UK Plug Mini PC Sale, Price &amp;amp; Reviews | Gearbes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360114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2800" y="99060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Web Based Freezer Monitoring System Compare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39673"/>
              </p:ext>
            </p:extLst>
          </p:nvPr>
        </p:nvGraphicFramePr>
        <p:xfrm>
          <a:off x="2209800" y="1524000"/>
          <a:ext cx="8001000" cy="4464842"/>
        </p:xfrm>
        <a:graphic>
          <a:graphicData uri="http://schemas.openxmlformats.org/drawingml/2006/table">
            <a:tbl>
              <a:tblPr/>
              <a:tblGrid>
                <a:gridCol w="292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59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Specification/Feature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Web Based Freezer Monitoring Module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Standalone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Networking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756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View &amp; Monitoring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Monitoring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Monitoring via web browser one-by-one devices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Monitoring via web browser multiples device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Floor Plan &amp; Dashboard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Mobile Application (Blynk)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IOT Web Monitoring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Data Logger / Reports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Logging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years (overwrite existing)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More than 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Compare Data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Wingdings 2"/>
                        </a:rPr>
                        <a:t>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Export Data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Excel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Excel, PDF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Wingdings 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Wingdings 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Wingdings 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Wingdings 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Wingdings 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4684"/>
          <a:stretch/>
        </p:blipFill>
        <p:spPr bwMode="auto">
          <a:xfrm>
            <a:off x="6096000" y="2038134"/>
            <a:ext cx="685800" cy="6288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2" descr="BMAX B1 Plus Black UK Plug Mini PC Sale, Price &amp;amp; Reviews | Gearbest">
            <a:extLst>
              <a:ext uri="{FF2B5EF4-FFF2-40B4-BE49-F238E27FC236}">
                <a16:creationId xmlns:a16="http://schemas.microsoft.com/office/drawing/2014/main" xmlns="" id="{96A185A6-4A66-4B70-9B33-77398470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1981200"/>
            <a:ext cx="762000" cy="762000"/>
          </a:xfrm>
          <a:prstGeom prst="rect">
            <a:avLst/>
          </a:prstGeom>
          <a:noFill/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8DA1F173-FBCB-4E6B-AA57-A16345B9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048853E-672D-4D81-B6B6-AADD1E527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5" imgW="1761744" imgH="192024" progId="">
                  <p:embed/>
                </p:oleObj>
              </mc:Choice>
              <mc:Fallback>
                <p:oleObj r:id="rId5" imgW="1761744" imgH="192024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0048853E-672D-4D81-B6B6-AADD1E5273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703EA5-2E5D-4227-BBC3-69A3AB79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05CC2F9-E71D-42A3-B4BA-84A0F8AEB471}"/>
              </a:ext>
            </a:extLst>
          </p:cNvPr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C76CDBBB-2083-4241-B8AD-422BF986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82B9B-4269-4084-8E44-0ABC58BFBC6A}"/>
              </a:ext>
            </a:extLst>
          </p:cNvPr>
          <p:cNvSpPr txBox="1"/>
          <p:nvPr/>
        </p:nvSpPr>
        <p:spPr>
          <a:xfrm>
            <a:off x="1121128" y="467057"/>
            <a:ext cx="145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latin typeface="Lato-regular"/>
              </a:rPr>
              <a:t>หัวข้ออธิบาย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C2EA7F-DC58-4453-8A1F-B8E5DF3D8074}"/>
              </a:ext>
            </a:extLst>
          </p:cNvPr>
          <p:cNvSpPr/>
          <p:nvPr/>
        </p:nvSpPr>
        <p:spPr>
          <a:xfrm>
            <a:off x="1306383" y="1223976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Lato-regular"/>
              </a:rPr>
              <a:t>1. หน้าที่และการทำงานของอุปกรณ์</a:t>
            </a:r>
            <a:endParaRPr lang="en-US" dirty="0">
              <a:latin typeface="Lato-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F42942-BA74-438B-826C-6A81D571DA8D}"/>
              </a:ext>
            </a:extLst>
          </p:cNvPr>
          <p:cNvSpPr/>
          <p:nvPr/>
        </p:nvSpPr>
        <p:spPr>
          <a:xfrm>
            <a:off x="1306383" y="2432450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Lato-regular"/>
              </a:rPr>
              <a:t>2. การเชื่อมต่อเน็ตเวิร์ค</a:t>
            </a:r>
            <a:r>
              <a:rPr lang="en-US" dirty="0">
                <a:latin typeface="Lato-regular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B56D00-D380-46D2-AA85-0D2FFD2C4E98}"/>
              </a:ext>
            </a:extLst>
          </p:cNvPr>
          <p:cNvSpPr/>
          <p:nvPr/>
        </p:nvSpPr>
        <p:spPr>
          <a:xfrm>
            <a:off x="1306384" y="3752803"/>
            <a:ext cx="168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Lato-regular"/>
              </a:rPr>
              <a:t>3. ระบบการแจ้งเตือน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C694C0-3DD1-4524-B241-1ABA88522CAF}"/>
              </a:ext>
            </a:extLst>
          </p:cNvPr>
          <p:cNvSpPr/>
          <p:nvPr/>
        </p:nvSpPr>
        <p:spPr>
          <a:xfrm>
            <a:off x="1306383" y="5020879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Lato-regular"/>
              </a:rPr>
              <a:t>4. ระบบแสดงผล </a:t>
            </a:r>
            <a:r>
              <a:rPr lang="en-US" dirty="0">
                <a:latin typeface="Cordia New (Body)"/>
                <a:cs typeface="Angsana New" panose="02020603050405020304" pitchFamily="18" charset="-34"/>
              </a:rPr>
              <a:t>(</a:t>
            </a:r>
            <a:r>
              <a:rPr lang="en-US" dirty="0">
                <a:latin typeface="Cordia New (Body)"/>
              </a:rPr>
              <a:t> </a:t>
            </a:r>
            <a:r>
              <a:rPr lang="en-US" dirty="0">
                <a:latin typeface="Cordia New (Body)"/>
                <a:cs typeface="AngsanaUPC" panose="02020603050405020304" pitchFamily="18" charset="-34"/>
              </a:rPr>
              <a:t>Internet of things ) </a:t>
            </a:r>
            <a:endParaRPr lang="th-TH" dirty="0">
              <a:latin typeface="Cordia New (Body)"/>
              <a:cs typeface="AngsanaUPC" panose="02020603050405020304" pitchFamily="18" charset="-34"/>
            </a:endParaRPr>
          </a:p>
        </p:txBody>
      </p:sp>
      <p:pic>
        <p:nvPicPr>
          <p:cNvPr id="3074" name="Picture 2" descr="Temperature - Free weather icons">
            <a:extLst>
              <a:ext uri="{FF2B5EF4-FFF2-40B4-BE49-F238E27FC236}">
                <a16:creationId xmlns:a16="http://schemas.microsoft.com/office/drawing/2014/main" xmlns="" id="{58266AD8-5CA9-49B7-8E3B-2CE150A9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23" y="1182171"/>
            <a:ext cx="437399" cy="4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arm - Free security icons">
            <a:extLst>
              <a:ext uri="{FF2B5EF4-FFF2-40B4-BE49-F238E27FC236}">
                <a16:creationId xmlns:a16="http://schemas.microsoft.com/office/drawing/2014/main" xmlns="" id="{5D6B92E3-86B5-429D-9D5D-B11084AB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9613" y="3758241"/>
            <a:ext cx="295371" cy="2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tting Vector Icons free download in SVG, PNG Format">
            <a:extLst>
              <a:ext uri="{FF2B5EF4-FFF2-40B4-BE49-F238E27FC236}">
                <a16:creationId xmlns:a16="http://schemas.microsoft.com/office/drawing/2014/main" xmlns="" id="{F70515E0-4091-4886-AA76-35C0A8EC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36" y="1081961"/>
            <a:ext cx="620833" cy="6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ile:Circle-icons-folder.svg - Wikimedia Commons">
            <a:extLst>
              <a:ext uri="{FF2B5EF4-FFF2-40B4-BE49-F238E27FC236}">
                <a16:creationId xmlns:a16="http://schemas.microsoft.com/office/drawing/2014/main" xmlns="" id="{24C65652-6FC4-41D0-8B19-70483173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84" y="1133210"/>
            <a:ext cx="532186" cy="5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flare - The Web Performance &amp; Security Company | Cloudflare">
            <a:extLst>
              <a:ext uri="{FF2B5EF4-FFF2-40B4-BE49-F238E27FC236}">
                <a16:creationId xmlns:a16="http://schemas.microsoft.com/office/drawing/2014/main" xmlns="" id="{77DE9E28-412D-4233-90CE-1AA59844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 bwMode="auto">
          <a:xfrm>
            <a:off x="5779974" y="2029480"/>
            <a:ext cx="1817570" cy="113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network-diagram.png | Waves Wi-Fi">
            <a:extLst>
              <a:ext uri="{FF2B5EF4-FFF2-40B4-BE49-F238E27FC236}">
                <a16:creationId xmlns:a16="http://schemas.microsoft.com/office/drawing/2014/main" xmlns="" id="{69252B5C-A4A6-42FB-B256-30D921992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/>
        </p:blipFill>
        <p:spPr bwMode="auto">
          <a:xfrm>
            <a:off x="7755179" y="2041055"/>
            <a:ext cx="2012401" cy="112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ผลวิจัยใหม่ชี้ WiFi เป็นอันตรายต่อเด็กมากกว่าผู้ใหญ่">
            <a:extLst>
              <a:ext uri="{FF2B5EF4-FFF2-40B4-BE49-F238E27FC236}">
                <a16:creationId xmlns:a16="http://schemas.microsoft.com/office/drawing/2014/main" xmlns="" id="{B6F28438-AE38-40B6-9867-68F9E402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95" y="3713610"/>
            <a:ext cx="673656" cy="4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otification Icon Images – Browse 213,008 Stock Photos, Vectors, and Video  | Adobe Stock">
            <a:extLst>
              <a:ext uri="{FF2B5EF4-FFF2-40B4-BE49-F238E27FC236}">
                <a16:creationId xmlns:a16="http://schemas.microsoft.com/office/drawing/2014/main" xmlns="" id="{A6D60960-F998-470A-B3C7-5E5967052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8"/>
          <a:stretch/>
        </p:blipFill>
        <p:spPr bwMode="auto">
          <a:xfrm>
            <a:off x="7176036" y="3633698"/>
            <a:ext cx="981708" cy="5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ow eSIM technology can boost IoT cloud connectivity - Oasis Smart-SIM">
            <a:extLst>
              <a:ext uri="{FF2B5EF4-FFF2-40B4-BE49-F238E27FC236}">
                <a16:creationId xmlns:a16="http://schemas.microsoft.com/office/drawing/2014/main" xmlns="" id="{52041BCB-C554-40A9-BFB7-B5B948D50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r="26385"/>
          <a:stretch/>
        </p:blipFill>
        <p:spPr bwMode="auto">
          <a:xfrm>
            <a:off x="5717796" y="4583004"/>
            <a:ext cx="1857125" cy="1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EA56B889-A0DF-481E-BD00-71B32D61894F}"/>
              </a:ext>
            </a:extLst>
          </p:cNvPr>
          <p:cNvSpPr/>
          <p:nvPr/>
        </p:nvSpPr>
        <p:spPr>
          <a:xfrm>
            <a:off x="4847349" y="1198284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xmlns="" id="{206D3E04-686F-4417-9BC9-5906D559CA54}"/>
              </a:ext>
            </a:extLst>
          </p:cNvPr>
          <p:cNvSpPr/>
          <p:nvPr/>
        </p:nvSpPr>
        <p:spPr>
          <a:xfrm>
            <a:off x="4847350" y="2496731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AC2758BC-D5A4-43F2-A1A4-4ECA62F0DE74}"/>
              </a:ext>
            </a:extLst>
          </p:cNvPr>
          <p:cNvSpPr/>
          <p:nvPr/>
        </p:nvSpPr>
        <p:spPr>
          <a:xfrm>
            <a:off x="4847350" y="3735549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xmlns="" id="{C0B13353-97E7-49D1-A793-80EC07C7948E}"/>
              </a:ext>
            </a:extLst>
          </p:cNvPr>
          <p:cNvSpPr/>
          <p:nvPr/>
        </p:nvSpPr>
        <p:spPr>
          <a:xfrm>
            <a:off x="4855737" y="5020879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D31ADA3-FD58-4A94-9F2A-89ABFC9A4F9B}"/>
              </a:ext>
            </a:extLst>
          </p:cNvPr>
          <p:cNvSpPr/>
          <p:nvPr/>
        </p:nvSpPr>
        <p:spPr>
          <a:xfrm>
            <a:off x="5779974" y="2022005"/>
            <a:ext cx="3987606" cy="1288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304EA53-D978-4939-B64B-628F71543661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pic>
        <p:nvPicPr>
          <p:cNvPr id="4100" name="Picture 4" descr="ThingsBoard: It's time to listen! ESYS use cases with ThingsBoard">
            <a:extLst>
              <a:ext uri="{FF2B5EF4-FFF2-40B4-BE49-F238E27FC236}">
                <a16:creationId xmlns:a16="http://schemas.microsoft.com/office/drawing/2014/main" xmlns="" id="{6464C876-3F9D-4DA0-BDF2-B50847DB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81" y="4583004"/>
            <a:ext cx="2552081" cy="1393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B52F70A8-991D-19DE-69C7-1298CD20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4520"/>
            <a:ext cx="7850241" cy="4278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3AA9492C-76E6-AF74-0F5E-0647CCE4D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43173"/>
              </p:ext>
            </p:extLst>
          </p:nvPr>
        </p:nvGraphicFramePr>
        <p:xfrm>
          <a:off x="317678" y="41353"/>
          <a:ext cx="3415054" cy="39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3" imgW="1761744" imgH="192024" progId="">
                  <p:embed/>
                </p:oleObj>
              </mc:Choice>
              <mc:Fallback>
                <p:oleObj r:id="rId13" imgW="1761744" imgH="192024" progId="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3AA9492C-76E6-AF74-0F5E-0647CCE4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78" y="41353"/>
                        <a:ext cx="3415054" cy="39098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9B8847E6-58F3-D7E1-CE63-233F30FB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22" y="230344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2EF2BB5-D2FE-3019-C476-4CEA18746EF5}"/>
              </a:ext>
            </a:extLst>
          </p:cNvPr>
          <p:cNvCxnSpPr/>
          <p:nvPr/>
        </p:nvCxnSpPr>
        <p:spPr>
          <a:xfrm flipH="1">
            <a:off x="317678" y="407715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0">
            <a:extLst>
              <a:ext uri="{FF2B5EF4-FFF2-40B4-BE49-F238E27FC236}">
                <a16:creationId xmlns:a16="http://schemas.microsoft.com/office/drawing/2014/main" xmlns="" id="{08E4F25B-D4F0-01D8-5FED-737EE486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987" y="56882"/>
            <a:ext cx="3415054" cy="27924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noProof="1">
                <a:solidFill>
                  <a:srgbClr val="FFFF00"/>
                </a:solidFill>
                <a:cs typeface="Arial" pitchFamily="34" charset="0"/>
              </a:rPr>
              <a:t>Freezer Monitoring/Alarm System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00D960-5E92-434B-95A7-F2E7979026CD}"/>
              </a:ext>
            </a:extLst>
          </p:cNvPr>
          <p:cNvSpPr/>
          <p:nvPr/>
        </p:nvSpPr>
        <p:spPr>
          <a:xfrm>
            <a:off x="11068139" y="6576948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C75F4A-304C-07EB-BDF4-6307F1BAADC9}"/>
              </a:ext>
            </a:extLst>
          </p:cNvPr>
          <p:cNvSpPr/>
          <p:nvPr/>
        </p:nvSpPr>
        <p:spPr>
          <a:xfrm>
            <a:off x="2902964" y="729343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Web Based Freezer Monitoring System Reference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F264-5C60-4DD3-55EE-ACA88B9B2FD2}"/>
              </a:ext>
            </a:extLst>
          </p:cNvPr>
          <p:cNvSpPr txBox="1"/>
          <p:nvPr/>
        </p:nvSpPr>
        <p:spPr>
          <a:xfrm>
            <a:off x="812916" y="1213630"/>
            <a:ext cx="3200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AFRIMS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แผนก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BSL3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ซอยโยธี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AFRIMS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ฝั่งโรงพยาบาลพระมงกุฎ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AFRIMS Freezer Farm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รังสิต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AFRIMS </a:t>
            </a:r>
            <a:r>
              <a:rPr lang="th-TH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จังหวัดกำแพงเพชร</a:t>
            </a:r>
            <a:endParaRPr lang="en-US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คลังยาโรงพยาบาลจุฬาภรณ์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ศูนย์วิจัย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BIOTEC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หน่วยงาน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FHI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สาทร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หน่วยงาน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FHI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อาคารสินทร ถนน วิทยุ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โรงพยาบาลวิมุต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คลังยา บริษัท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DKSH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แม่ฟ้าหลวง จังหวัด เชียงราย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มหาวิทยาลัย วลัยลักษณ์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สูงเนิน จังหวัดนครราชสีมา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จตุรัส จังหวัดชัยภูมิ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ศุภมิตร จังหวัดสุพรรณบุรี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บริษัท </a:t>
            </a:r>
            <a:r>
              <a:rPr lang="en-US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VLK </a:t>
            </a: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จำกัด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วชิระ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 จุฬาลงกรณ์ สภากาชาดไทย</a:t>
            </a:r>
            <a:endParaRPr lang="th-TH" sz="11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EE7F7D-C0D9-6A94-704A-291B289FC851}"/>
              </a:ext>
            </a:extLst>
          </p:cNvPr>
          <p:cNvSpPr txBox="1"/>
          <p:nvPr/>
        </p:nvSpPr>
        <p:spPr>
          <a:xfrm>
            <a:off x="4013316" y="1213630"/>
            <a:ext cx="3810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kern="1500" dirty="0">
                <a:solidFill>
                  <a:srgbClr val="0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โรงพยาบาลธรรมศาสตร์เฉลิมพระเกียรติ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โรงพยาบาลบ้านใหม่ ไชยพจน์ จังหวัดบุรีรัมย์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solidFill>
                  <a:srgbClr val="0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โรงงาน </a:t>
            </a:r>
            <a:r>
              <a:rPr lang="en-US" kern="1500" dirty="0">
                <a:solidFill>
                  <a:srgbClr val="0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Panasonic Automotive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solidFill>
                  <a:srgbClr val="0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กรม</a:t>
            </a:r>
            <a:r>
              <a:rPr lang="th-TH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แพทย์หลวง สวนจิตรลดา</a:t>
            </a:r>
            <a:endParaRPr lang="en-US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โรงพยาบาลมะเร็ง จังหวัดชลบุรี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โรงพยาบาลเลย จังหวัดเลย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โรงพยาบาลหนองหาน จังหวัดอุดรธานี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โรงพยาบาลกุมภวาปี จังหวัดอุดรธานี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สถาบันโรคผิวหนัง กรมการแพทย์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solidFill>
                  <a:srgbClr val="0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โรงพยาบาลโพนทราย จังหวัดร้อยเอ็ด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โรงพยาบาลคูเมือง จังหวัดบุรีรัมย์</a:t>
            </a:r>
            <a:endParaRPr lang="en-US" sz="1800" kern="15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kern="15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โรงพยาบาลมหาวิทยาลัยอุบลราชธานี</a:t>
            </a:r>
            <a:endParaRPr lang="th-TH" sz="1800" kern="1500" dirty="0">
              <a:ln>
                <a:noFill/>
              </a:ln>
              <a:effectLst/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โรงพยาบาลพระราม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กรมวิทยาศาสตร์การแพทย์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โรงพยาบาลนครพนม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ศูนย์การแพทย์กาญจนา (มหิดล ศาลายา)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โรงพยาบาลค่ายวิภาวดีรังสิต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โรงพยาบาลพระมงกุฎ</a:t>
            </a:r>
            <a:endParaRPr lang="th-TH" kern="15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60EFC87-197B-AADC-67FD-6960A2D2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4520"/>
            <a:ext cx="7850241" cy="4278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FD92EEE0-53FB-8F19-94AB-AC96A2E65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88780"/>
              </p:ext>
            </p:extLst>
          </p:nvPr>
        </p:nvGraphicFramePr>
        <p:xfrm>
          <a:off x="317678" y="41353"/>
          <a:ext cx="3415054" cy="39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3" imgW="1761744" imgH="192024" progId="">
                  <p:embed/>
                </p:oleObj>
              </mc:Choice>
              <mc:Fallback>
                <p:oleObj r:id="rId3" imgW="1761744" imgH="192024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FD92EEE0-53FB-8F19-94AB-AC96A2E65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78" y="41353"/>
                        <a:ext cx="3415054" cy="39098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D4334DC2-200E-8BCB-C54D-2953BE07B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22" y="230344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59C6C27-7716-A3F1-3CDE-0EB0561228A3}"/>
              </a:ext>
            </a:extLst>
          </p:cNvPr>
          <p:cNvCxnSpPr/>
          <p:nvPr/>
        </p:nvCxnSpPr>
        <p:spPr>
          <a:xfrm flipH="1">
            <a:off x="317678" y="407715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7DCC1264-2B29-BD6F-A0AA-C93CF01C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987" y="56882"/>
            <a:ext cx="3415054" cy="27924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noProof="1">
                <a:solidFill>
                  <a:srgbClr val="FFFF00"/>
                </a:solidFill>
                <a:cs typeface="Arial" pitchFamily="34" charset="0"/>
              </a:rPr>
              <a:t>Freezer Monitoring/Alarm System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EE7F1C-6CD2-7A66-957A-22230DF33F9E}"/>
              </a:ext>
            </a:extLst>
          </p:cNvPr>
          <p:cNvSpPr txBox="1"/>
          <p:nvPr/>
        </p:nvSpPr>
        <p:spPr>
          <a:xfrm>
            <a:off x="7404278" y="1213630"/>
            <a:ext cx="381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คลีนิคนิรนาม โรงพยาบาลจุฬาลงกรณ์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โรงพยาบาลราชวิถี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</a:t>
            </a:r>
            <a:r>
              <a:rPr lang="th-TH" kern="1500" dirty="0" err="1">
                <a:latin typeface="Times New Roman" panose="02020603050405020304" pitchFamily="18" charset="0"/>
                <a:cs typeface="Angsana New" panose="02020603050405020304" pitchFamily="18" charset="-34"/>
              </a:rPr>
              <a:t>ศิคร</a:t>
            </a: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ินท</a:t>
            </a:r>
            <a:r>
              <a:rPr lang="th-TH" kern="1500" dirty="0" err="1">
                <a:latin typeface="Times New Roman" panose="02020603050405020304" pitchFamily="18" charset="0"/>
                <a:cs typeface="Angsana New" panose="02020603050405020304" pitchFamily="18" charset="-34"/>
              </a:rPr>
              <a:t>ร์</a:t>
            </a:r>
            <a:endParaRPr lang="th-TH" kern="1500" dirty="0"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คลังยาโรงพยาบาลนาทม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โรงพยาบาลหนองหาน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โรงพยาบาลสรรพสิทธิ์ จังหวัดอุบลราชธานี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kern="1500" dirty="0">
                <a:ln>
                  <a:noFill/>
                </a:ln>
                <a:effectLst/>
                <a:latin typeface="Times New Roman" panose="02020603050405020304" pitchFamily="18" charset="0"/>
                <a:cs typeface="Angsana New" panose="02020603050405020304" pitchFamily="18" charset="-34"/>
              </a:rPr>
              <a:t>โรงพยาบาลแคนดง</a:t>
            </a:r>
            <a:endParaRPr lang="th-TH" kern="15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0DCF6D-63A2-4C51-A564-029DA4E84E12}"/>
              </a:ext>
            </a:extLst>
          </p:cNvPr>
          <p:cNvSpPr/>
          <p:nvPr/>
        </p:nvSpPr>
        <p:spPr>
          <a:xfrm>
            <a:off x="-19050" y="6568559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Presentation by Mr. Kritsada 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00D960-5E92-434B-95A7-F2E7979026CD}"/>
              </a:ext>
            </a:extLst>
          </p:cNvPr>
          <p:cNvSpPr/>
          <p:nvPr/>
        </p:nvSpPr>
        <p:spPr>
          <a:xfrm>
            <a:off x="11068139" y="6576948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5CA252A-2215-E5B7-E4B3-1236ECFDFD26}"/>
              </a:ext>
            </a:extLst>
          </p:cNvPr>
          <p:cNvSpPr/>
          <p:nvPr/>
        </p:nvSpPr>
        <p:spPr>
          <a:xfrm>
            <a:off x="2804874" y="429574"/>
            <a:ext cx="6582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/>
              <a:t>ติดต่อ และ สอบถามข้อมูลเพิ่มเติม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9E1CE3-CFF7-FEBB-59A7-3558AAC83CFD}"/>
              </a:ext>
            </a:extLst>
          </p:cNvPr>
          <p:cNvSpPr/>
          <p:nvPr/>
        </p:nvSpPr>
        <p:spPr>
          <a:xfrm>
            <a:off x="2223560" y="1785946"/>
            <a:ext cx="32911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  <a:p>
            <a:endParaRPr lang="en-US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just"/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บริษัท อินเทลลิเจนท์ คอนโทรล ซิสเต็มส์จำกัด</a:t>
            </a:r>
          </a:p>
          <a:p>
            <a:pPr algn="just"/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391 ชั้น2 ถนนสีลม แขวงสีลม เขตบางรัก กรุงเทพ 10500</a:t>
            </a:r>
          </a:p>
          <a:p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โทรศัพท์ 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022668854-4  	</a:t>
            </a:r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1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@icsinfo</a:t>
            </a:r>
          </a:p>
          <a:p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www.ics.co.th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</a:t>
            </a:r>
            <a:r>
              <a:rPr lang="en-US" sz="1600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info@ics.co.th</a:t>
            </a:r>
            <a:r>
              <a:rPr lang="en-US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</a:p>
        </p:txBody>
      </p:sp>
      <p:pic>
        <p:nvPicPr>
          <p:cNvPr id="1026" name="Picture 2" descr="Download PNG location icon on the map - Free Transparent PNG">
            <a:extLst>
              <a:ext uri="{FF2B5EF4-FFF2-40B4-BE49-F238E27FC236}">
                <a16:creationId xmlns:a16="http://schemas.microsoft.com/office/drawing/2014/main" xmlns="" id="{11FC5F01-62D3-9603-D06F-11B5B065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55" y="2900250"/>
            <a:ext cx="137952" cy="2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ometric building icon Royalty Free Vector Image">
            <a:extLst>
              <a:ext uri="{FF2B5EF4-FFF2-40B4-BE49-F238E27FC236}">
                <a16:creationId xmlns:a16="http://schemas.microsoft.com/office/drawing/2014/main" xmlns="" id="{EEA3282C-D73C-4957-64B5-0A1CBCCA3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7381" r="5419" b="11349"/>
          <a:stretch/>
        </p:blipFill>
        <p:spPr bwMode="auto">
          <a:xfrm>
            <a:off x="1917500" y="2328916"/>
            <a:ext cx="331862" cy="3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0D85540-5AF4-6D84-256D-3EF52F46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69" y="3351123"/>
            <a:ext cx="252324" cy="2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esting Facts icon PNG and SVG Vector Free Download">
            <a:extLst>
              <a:ext uri="{FF2B5EF4-FFF2-40B4-BE49-F238E27FC236}">
                <a16:creationId xmlns:a16="http://schemas.microsoft.com/office/drawing/2014/main" xmlns="" id="{AE15FD8A-20F3-FEF5-1657-1008A98A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76" y="3785325"/>
            <a:ext cx="330848" cy="3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94B8F3-0087-8DA3-02A3-B2BD72DCACDA}"/>
              </a:ext>
            </a:extLst>
          </p:cNvPr>
          <p:cNvSpPr/>
          <p:nvPr/>
        </p:nvSpPr>
        <p:spPr>
          <a:xfrm>
            <a:off x="6382478" y="1785946"/>
            <a:ext cx="51943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ดูแลอุปกรณ์และพัฒนา สอบถามปัญหา และ ให้คำแนะนำ</a:t>
            </a:r>
          </a:p>
          <a:p>
            <a:endParaRPr lang="th-TH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นาย กฤษฎา ลูกศร	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ติดต่อ หรือ สอบถาม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:  </a:t>
            </a:r>
            <a:r>
              <a:rPr lang="en-US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088-288-8299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ics.kritsadal@outlook.com</a:t>
            </a:r>
          </a:p>
        </p:txBody>
      </p:sp>
      <p:pic>
        <p:nvPicPr>
          <p:cNvPr id="1034" name="Picture 10" descr="Mis IAO">
            <a:extLst>
              <a:ext uri="{FF2B5EF4-FFF2-40B4-BE49-F238E27FC236}">
                <a16:creationId xmlns:a16="http://schemas.microsoft.com/office/drawing/2014/main" xmlns="" id="{6F5175C2-4311-7865-9B8F-CE415871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93" y="2394294"/>
            <a:ext cx="197315" cy="1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01D9B487-8912-779F-EE35-20E0D836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15" y="2939778"/>
            <a:ext cx="252324" cy="2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madeus and GoHero.ai launch the first ever chatbot with LINE messenger app">
            <a:extLst>
              <a:ext uri="{FF2B5EF4-FFF2-40B4-BE49-F238E27FC236}">
                <a16:creationId xmlns:a16="http://schemas.microsoft.com/office/drawing/2014/main" xmlns="" id="{8332873F-2FF2-256D-4498-9D495DEBF49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6869" r="10816" b="12700"/>
          <a:stretch/>
        </p:blipFill>
        <p:spPr bwMode="auto">
          <a:xfrm>
            <a:off x="3937481" y="3391482"/>
            <a:ext cx="261975" cy="228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0" descr="Mis IAO">
            <a:extLst>
              <a:ext uri="{FF2B5EF4-FFF2-40B4-BE49-F238E27FC236}">
                <a16:creationId xmlns:a16="http://schemas.microsoft.com/office/drawing/2014/main" xmlns="" id="{79071048-9749-D8FA-8FBB-8B1C11B1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93" y="3772550"/>
            <a:ext cx="197315" cy="1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9DDC9AB3-F1D4-6C9D-48AE-C8D6605D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15" y="4318034"/>
            <a:ext cx="252324" cy="2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VERVIEW">
            <a:extLst>
              <a:ext uri="{FF2B5EF4-FFF2-40B4-BE49-F238E27FC236}">
                <a16:creationId xmlns:a16="http://schemas.microsoft.com/office/drawing/2014/main" xmlns="" id="{ED6FCD7E-FD51-999A-2D07-FA0EF913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61" y="5518950"/>
            <a:ext cx="1178756" cy="7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society: Siam Bioscience logo">
            <a:extLst>
              <a:ext uri="{FF2B5EF4-FFF2-40B4-BE49-F238E27FC236}">
                <a16:creationId xmlns:a16="http://schemas.microsoft.com/office/drawing/2014/main" xmlns="" id="{037280BE-0FD5-A876-C958-71EA369F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48" y="5594773"/>
            <a:ext cx="765537" cy="5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2522F0B2-3007-0882-292E-6802D672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16" y="5756617"/>
            <a:ext cx="1442046" cy="2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โรงพยาบาลกรุงเทพคริสเตียน | The Bangkok Christian Hospital">
            <a:extLst>
              <a:ext uri="{FF2B5EF4-FFF2-40B4-BE49-F238E27FC236}">
                <a16:creationId xmlns:a16="http://schemas.microsoft.com/office/drawing/2014/main" xmlns="" id="{18246E25-B404-1A08-359B-AF47A474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13588"/>
          <a:stretch/>
        </p:blipFill>
        <p:spPr bwMode="auto">
          <a:xfrm>
            <a:off x="7684346" y="5470238"/>
            <a:ext cx="1178755" cy="8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ile:Circle-icons-mail.svg - Wikimedia Commons">
            <a:extLst>
              <a:ext uri="{FF2B5EF4-FFF2-40B4-BE49-F238E27FC236}">
                <a16:creationId xmlns:a16="http://schemas.microsoft.com/office/drawing/2014/main" xmlns="" id="{A06CDBC9-5BD9-43A8-8265-F1207971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49" y="2939778"/>
            <a:ext cx="252325" cy="2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le:Circle-icons-mail.svg - Wikimedia Commons">
            <a:extLst>
              <a:ext uri="{FF2B5EF4-FFF2-40B4-BE49-F238E27FC236}">
                <a16:creationId xmlns:a16="http://schemas.microsoft.com/office/drawing/2014/main" xmlns="" id="{A42E1CBD-4516-4CEB-9E82-CAC0123E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49" y="4318033"/>
            <a:ext cx="252325" cy="2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3F2B66-135C-483C-8143-A35829F7B8BC}"/>
              </a:ext>
            </a:extLst>
          </p:cNvPr>
          <p:cNvSpPr/>
          <p:nvPr/>
        </p:nvSpPr>
        <p:spPr>
          <a:xfrm>
            <a:off x="6719261" y="3719985"/>
            <a:ext cx="4348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นาย กสิณ ดุษฎีมีลาภ	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ติดต่อ หรือ สอบถาม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:  </a:t>
            </a:r>
            <a:r>
              <a:rPr lang="en-US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082-450-0110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gasin@ics.co.th</a:t>
            </a:r>
            <a:endParaRPr lang="en-US" dirty="0"/>
          </a:p>
        </p:txBody>
      </p:sp>
      <p:pic>
        <p:nvPicPr>
          <p:cNvPr id="26" name="Picture 2" descr="File:Circle-icons-mail.svg - Wikimedia Commons">
            <a:extLst>
              <a:ext uri="{FF2B5EF4-FFF2-40B4-BE49-F238E27FC236}">
                <a16:creationId xmlns:a16="http://schemas.microsoft.com/office/drawing/2014/main" xmlns="" id="{5EB4CEF5-D38A-4623-B146-C96D2F11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59" y="3879005"/>
            <a:ext cx="252325" cy="2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3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8C36DF-FB8B-499A-8BC0-299F1DC47465}"/>
              </a:ext>
            </a:extLst>
          </p:cNvPr>
          <p:cNvSpPr/>
          <p:nvPr/>
        </p:nvSpPr>
        <p:spPr>
          <a:xfrm>
            <a:off x="375769" y="400467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Lato-regular"/>
              </a:rPr>
              <a:t>หน้าที่และการทำงานของอุปกรณ์</a:t>
            </a:r>
            <a:endParaRPr lang="en-US" sz="24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908C8C-9AE7-4DC6-BBBC-7328666BE7A3}"/>
              </a:ext>
            </a:extLst>
          </p:cNvPr>
          <p:cNvSpPr/>
          <p:nvPr/>
        </p:nvSpPr>
        <p:spPr>
          <a:xfrm>
            <a:off x="5618757" y="1123805"/>
            <a:ext cx="571476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ป้องกันความเสียหายของวัสดุ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</a:rPr>
              <a:t>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เช่นวัคซีน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สารเคมี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อาหารสด และ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</a:rPr>
              <a:t>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สิ่งจำเป็นที่ต้องอยู่ในอุณหภูมิที่เหมาะสม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A26554-E02E-4E25-9755-6801F58ECD70}"/>
              </a:ext>
            </a:extLst>
          </p:cNvPr>
          <p:cNvSpPr/>
          <p:nvPr/>
        </p:nvSpPr>
        <p:spPr>
          <a:xfrm>
            <a:off x="5677420" y="3154792"/>
            <a:ext cx="553845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แจ้งเตือนอุณหภูมิผ่านทางไลน์และอีเมล์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ตั้งค่าผ่านมือถือหรือคอมพิวเตอร์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มอนิเตอร์อุณหภูมิ และ สถานะ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บันทึกอุณหภูมิ แสดงผลเป็นกราฟ และ ตาราง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สามารถรับค่าอุณหภูมิได้  </a:t>
            </a:r>
            <a:r>
              <a:rPr lang="en-US" dirty="0">
                <a:latin typeface="Cordia New (Body)"/>
                <a:ea typeface="Calibri" panose="020F0502020204030204" pitchFamily="34" charset="0"/>
              </a:rPr>
              <a:t>( </a:t>
            </a:r>
            <a:r>
              <a:rPr lang="en-US" b="1" dirty="0">
                <a:solidFill>
                  <a:srgbClr val="FF0000"/>
                </a:solidFill>
                <a:latin typeface="Cordia New (Body)"/>
                <a:ea typeface="Calibri" panose="020F0502020204030204" pitchFamily="34" charset="0"/>
              </a:rPr>
              <a:t>100</a:t>
            </a:r>
            <a:r>
              <a:rPr lang="en-US" b="1" dirty="0">
                <a:solidFill>
                  <a:srgbClr val="FF0000"/>
                </a:solidFill>
                <a:latin typeface="Cordia New (Body)"/>
              </a:rPr>
              <a:t>°C</a:t>
            </a:r>
            <a:r>
              <a:rPr lang="en-US" dirty="0">
                <a:latin typeface="Cordia New (Body)"/>
              </a:rPr>
              <a:t> </a:t>
            </a:r>
            <a:r>
              <a:rPr lang="th-TH" dirty="0">
                <a:latin typeface="Cordia New (Body)"/>
              </a:rPr>
              <a:t>ถึง </a:t>
            </a:r>
            <a:r>
              <a:rPr lang="th-TH" sz="2400" b="1" dirty="0">
                <a:solidFill>
                  <a:srgbClr val="00B0F0"/>
                </a:solidFill>
                <a:latin typeface="Cordia New (Body)"/>
              </a:rPr>
              <a:t>-</a:t>
            </a:r>
            <a:r>
              <a:rPr lang="th-TH" b="1" dirty="0">
                <a:solidFill>
                  <a:srgbClr val="00B0F0"/>
                </a:solidFill>
                <a:latin typeface="Cordia New (Body)"/>
              </a:rPr>
              <a:t>200</a:t>
            </a:r>
            <a:r>
              <a:rPr lang="en-US" b="1" dirty="0">
                <a:solidFill>
                  <a:srgbClr val="00B0F0"/>
                </a:solidFill>
                <a:latin typeface="Cordia New (Body)"/>
              </a:rPr>
              <a:t> °C </a:t>
            </a:r>
            <a:r>
              <a:rPr lang="en-US" dirty="0">
                <a:latin typeface="Cordia New (Body)"/>
                <a:ea typeface="Calibri" panose="020F0502020204030204" pitchFamily="34" charset="0"/>
              </a:rPr>
              <a:t>)</a:t>
            </a:r>
            <a:r>
              <a:rPr lang="th-TH" dirty="0">
                <a:latin typeface="Cordia New (Body)"/>
                <a:ea typeface="Calibri" panose="020F0502020204030204" pitchFamily="34" charset="0"/>
              </a:rPr>
              <a:t> จาก </a:t>
            </a:r>
            <a:r>
              <a:rPr lang="en-US" dirty="0">
                <a:latin typeface="Cordia New (Body)"/>
                <a:ea typeface="Calibri" panose="020F0502020204030204" pitchFamily="34" charset="0"/>
              </a:rPr>
              <a:t>PT100</a:t>
            </a:r>
            <a:endParaRPr lang="en-US" sz="1400" dirty="0">
              <a:latin typeface="Cordia New (Body)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เชื่อมต่อกับ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</a:rPr>
              <a:t>สัญญาณ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WiFi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2.4GHz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 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th-TH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Open Sans"/>
                <a:ea typeface="Calibri" panose="020F0502020204030204" pitchFamily="34" charset="0"/>
              </a:rPr>
              <a:t>บันทึกเหตุการณ์ ผิดปรกติของ อุณหภูมิ และ สถานะ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Open Sans"/>
                <a:ea typeface="Calibri" panose="020F0502020204030204" pitchFamily="34" charset="0"/>
              </a:rPr>
              <a:t>แบตเตอรี่แบ็คอัพ ไฟดับ แจ้งเตือนสถานะของไฟฟ้า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th-TH" dirty="0">
                <a:latin typeface="Open Sans"/>
                <a:ea typeface="Calibri" panose="020F0502020204030204" pitchFamily="34" charset="0"/>
              </a:rPr>
              <a:t>บันทึกอุณหภูมิ สูงสุด และ ต่ำสุดของแต่ละวัน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 descr="ไฟล์:Gmail icon (2020).svg - วิกิพีเดีย">
            <a:extLst>
              <a:ext uri="{FF2B5EF4-FFF2-40B4-BE49-F238E27FC236}">
                <a16:creationId xmlns:a16="http://schemas.microsoft.com/office/drawing/2014/main" xmlns="" id="{5BEDBEA3-B435-4A09-9DCE-021AB9D45F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06" y="3316835"/>
            <a:ext cx="235833" cy="1528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Amadeus and GoHero.ai launch the first ever chatbot with LINE messenger app">
            <a:extLst>
              <a:ext uri="{FF2B5EF4-FFF2-40B4-BE49-F238E27FC236}">
                <a16:creationId xmlns:a16="http://schemas.microsoft.com/office/drawing/2014/main" xmlns="" id="{DB09E8E6-2355-47EB-BD8A-2DC3D5B81A3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4773" r="10816" b="8156"/>
          <a:stretch/>
        </p:blipFill>
        <p:spPr bwMode="auto">
          <a:xfrm>
            <a:off x="969934" y="3252314"/>
            <a:ext cx="324606" cy="281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igh-res browser logos - Paul Irish">
            <a:extLst>
              <a:ext uri="{FF2B5EF4-FFF2-40B4-BE49-F238E27FC236}">
                <a16:creationId xmlns:a16="http://schemas.microsoft.com/office/drawing/2014/main" xmlns="" id="{42734168-FD18-4A91-B44F-D0C12EC3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3" y="3818871"/>
            <a:ext cx="1460948" cy="2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46454B-D99E-4BBD-9B7A-878A6048453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r="58013" b="32705"/>
          <a:stretch/>
        </p:blipFill>
        <p:spPr bwMode="auto">
          <a:xfrm>
            <a:off x="920133" y="4374627"/>
            <a:ext cx="1538676" cy="84734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1BD357-17A9-4328-8FD2-944124C34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6" y="5515409"/>
            <a:ext cx="532378" cy="532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6" name="Picture 8" descr="Purchase of PT100 probe on Guilcor.fr">
            <a:extLst>
              <a:ext uri="{FF2B5EF4-FFF2-40B4-BE49-F238E27FC236}">
                <a16:creationId xmlns:a16="http://schemas.microsoft.com/office/drawing/2014/main" xmlns="" id="{372064F9-995D-4721-B2D6-0A16518E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59" y="3153040"/>
            <a:ext cx="490962" cy="4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onExperience » G-Collection » Wifi Icon">
            <a:extLst>
              <a:ext uri="{FF2B5EF4-FFF2-40B4-BE49-F238E27FC236}">
                <a16:creationId xmlns:a16="http://schemas.microsoft.com/office/drawing/2014/main" xmlns="" id="{E4B6FEF6-79A4-4664-BE32-46CF6FDE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24" y="3821060"/>
            <a:ext cx="335766" cy="3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396299-B7F1-474D-8F1D-9A9E2E0FF003}"/>
              </a:ext>
            </a:extLst>
          </p:cNvPr>
          <p:cNvPicPr/>
          <p:nvPr/>
        </p:nvPicPr>
        <p:blipFill rotWithShape="1">
          <a:blip r:embed="rId10"/>
          <a:srcRect l="30116" t="16218" r="12307" b="6337"/>
          <a:stretch/>
        </p:blipFill>
        <p:spPr bwMode="auto">
          <a:xfrm>
            <a:off x="3373585" y="4329963"/>
            <a:ext cx="1538676" cy="97250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2" name="Picture 14" descr="Hot Cold Temperature Icon Vector Stock Vector (Royalty Free) 1276232236 |  Shutterstock">
            <a:extLst>
              <a:ext uri="{FF2B5EF4-FFF2-40B4-BE49-F238E27FC236}">
                <a16:creationId xmlns:a16="http://schemas.microsoft.com/office/drawing/2014/main" xmlns="" id="{57593F2C-BAA7-4DBF-95E0-F1B33FAF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13996"/>
          <a:stretch/>
        </p:blipFill>
        <p:spPr bwMode="auto">
          <a:xfrm>
            <a:off x="4049461" y="3156528"/>
            <a:ext cx="592256" cy="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Circle-icons-folder.svg - Wikimedia Commons">
            <a:extLst>
              <a:ext uri="{FF2B5EF4-FFF2-40B4-BE49-F238E27FC236}">
                <a16:creationId xmlns:a16="http://schemas.microsoft.com/office/drawing/2014/main" xmlns="" id="{26C3AF24-C08B-4216-AE26-30AF6422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1" y="5544357"/>
            <a:ext cx="468952" cy="4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47D99F-C4A2-4486-8952-FD5405A30C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09" y="1284055"/>
            <a:ext cx="780630" cy="64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E34829D-4712-4F08-8DB1-46EB733B823D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644" r="5930" b="5417"/>
          <a:stretch/>
        </p:blipFill>
        <p:spPr bwMode="auto">
          <a:xfrm>
            <a:off x="2432354" y="1321280"/>
            <a:ext cx="658261" cy="60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155275-2A2C-4762-97F1-753E138957C3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840758" y="1330655"/>
            <a:ext cx="1064756" cy="609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508068-C5F8-4156-816B-D5FBF2C6FB16}"/>
              </a:ext>
            </a:extLst>
          </p:cNvPr>
          <p:cNvSpPr txBox="1"/>
          <p:nvPr/>
        </p:nvSpPr>
        <p:spPr>
          <a:xfrm>
            <a:off x="844916" y="2085720"/>
            <a:ext cx="106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ubik" pitchFamily="2" charset="-79"/>
                <a:cs typeface="Rubik" pitchFamily="2" charset="-79"/>
              </a:rPr>
              <a:t>FM-250W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E88F120-053F-401B-AC36-6257E44AAAA4}"/>
              </a:ext>
            </a:extLst>
          </p:cNvPr>
          <p:cNvSpPr txBox="1"/>
          <p:nvPr/>
        </p:nvSpPr>
        <p:spPr>
          <a:xfrm>
            <a:off x="2341871" y="2109307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ubik" pitchFamily="2" charset="-79"/>
                <a:cs typeface="Rubik" pitchFamily="2" charset="-79"/>
              </a:rPr>
              <a:t>FM-150W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D4615D-70AF-4E7C-A9BD-1CCE53694147}"/>
              </a:ext>
            </a:extLst>
          </p:cNvPr>
          <p:cNvSpPr txBox="1"/>
          <p:nvPr/>
        </p:nvSpPr>
        <p:spPr>
          <a:xfrm>
            <a:off x="3716061" y="2111564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ubik" pitchFamily="2" charset="-79"/>
                <a:cs typeface="Rubik" pitchFamily="2" charset="-79"/>
              </a:rPr>
              <a:t>FM-151W</a:t>
            </a:r>
          </a:p>
        </p:txBody>
      </p:sp>
      <p:pic>
        <p:nvPicPr>
          <p:cNvPr id="2068" name="Picture 20" descr="วัคซีนแนะนำในช่วงที่มีการระบาดของโรคโควิด-19">
            <a:extLst>
              <a:ext uri="{FF2B5EF4-FFF2-40B4-BE49-F238E27FC236}">
                <a16:creationId xmlns:a16="http://schemas.microsoft.com/office/drawing/2014/main" xmlns="" id="{483CB8F8-35A7-40C0-A7F8-125D9212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36" y="190209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การจัดการความปลอดภัยในห้องปฏิบัติการ">
            <a:extLst>
              <a:ext uri="{FF2B5EF4-FFF2-40B4-BE49-F238E27FC236}">
                <a16:creationId xmlns:a16="http://schemas.microsoft.com/office/drawing/2014/main" xmlns="" id="{B25FE1B2-12A4-4307-9E86-6017D115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91" y="1905624"/>
            <a:ext cx="1828714" cy="72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80" name="Picture 32" descr="ขายส่งอาหารทะเลออนไลน์ สด สะอาด มั่นใจคุณภาพ | Makroclick">
            <a:extLst>
              <a:ext uri="{FF2B5EF4-FFF2-40B4-BE49-F238E27FC236}">
                <a16:creationId xmlns:a16="http://schemas.microsoft.com/office/drawing/2014/main" xmlns="" id="{5CA6DC34-0862-4C7B-B37D-D777F35C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88" y="1686855"/>
            <a:ext cx="1309688" cy="13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Icon Internet. Symbol of the Website Stock Vector - Illustration of mobile,  technology: 97282062">
            <a:extLst>
              <a:ext uri="{FF2B5EF4-FFF2-40B4-BE49-F238E27FC236}">
                <a16:creationId xmlns:a16="http://schemas.microsoft.com/office/drawing/2014/main" xmlns="" id="{6165E706-F992-4D83-84BC-75C8772B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73" y="3742772"/>
            <a:ext cx="457664" cy="4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B5F90504-C466-410E-93AE-B0A98C3D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606639" y="1555429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IconExperience » G-Collection » Wifi Icon">
            <a:extLst>
              <a:ext uri="{FF2B5EF4-FFF2-40B4-BE49-F238E27FC236}">
                <a16:creationId xmlns:a16="http://schemas.microsoft.com/office/drawing/2014/main" xmlns="" id="{5BEF1B04-AD38-47D9-B075-30BC5450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7" y="133724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IconExperience » G-Collection » Wifi Icon">
            <a:extLst>
              <a:ext uri="{FF2B5EF4-FFF2-40B4-BE49-F238E27FC236}">
                <a16:creationId xmlns:a16="http://schemas.microsoft.com/office/drawing/2014/main" xmlns="" id="{A13B3F00-8469-4D91-8612-CC99CEFC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9" y="13116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IconExperience » G-Collection » Wifi Icon">
            <a:extLst>
              <a:ext uri="{FF2B5EF4-FFF2-40B4-BE49-F238E27FC236}">
                <a16:creationId xmlns:a16="http://schemas.microsoft.com/office/drawing/2014/main" xmlns="" id="{6EEEA668-5934-48F4-962A-0E0F5B85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78" y="13116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A6993B-11AB-4320-9FB4-62A2BDE56C58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79F8659-C481-4490-A4FB-02F5A2AC651E}"/>
              </a:ext>
            </a:extLst>
          </p:cNvPr>
          <p:cNvSpPr/>
          <p:nvPr/>
        </p:nvSpPr>
        <p:spPr>
          <a:xfrm>
            <a:off x="831476" y="1043576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Lato-regular"/>
              </a:rPr>
              <a:t>เซ็นเซอร์ 2 อุณหภูมิ </a:t>
            </a:r>
            <a:endParaRPr lang="en-US" sz="1200" dirty="0">
              <a:latin typeface="Lato-regular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xmlns="" id="{F91D6608-A1DF-498D-B291-5B00283D7ADE}"/>
              </a:ext>
            </a:extLst>
          </p:cNvPr>
          <p:cNvSpPr/>
          <p:nvPr/>
        </p:nvSpPr>
        <p:spPr>
          <a:xfrm>
            <a:off x="4876161" y="1523766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7024E3B-5289-49FF-8F5D-700393829E26}"/>
              </a:ext>
            </a:extLst>
          </p:cNvPr>
          <p:cNvSpPr/>
          <p:nvPr/>
        </p:nvSpPr>
        <p:spPr>
          <a:xfrm>
            <a:off x="2260168" y="1060247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Lato-regular"/>
              </a:rPr>
              <a:t>เซ็นเซอร์ 1 อุณหภูมิ </a:t>
            </a:r>
            <a:endParaRPr lang="en-US" sz="1200" dirty="0">
              <a:latin typeface="Lato-regular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BAFE6F5-3D11-4F1E-B3CD-C6DAC1D33F8D}"/>
              </a:ext>
            </a:extLst>
          </p:cNvPr>
          <p:cNvSpPr/>
          <p:nvPr/>
        </p:nvSpPr>
        <p:spPr>
          <a:xfrm>
            <a:off x="3619981" y="1021051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Lato-regular"/>
              </a:rPr>
              <a:t>เซ็นเซอร์ 1 อุณหภูมิ </a:t>
            </a:r>
            <a:endParaRPr lang="en-US" sz="1200" dirty="0">
              <a:latin typeface="Lato-regular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BC4B8DE-49BD-2B76-EBF5-54D58347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" y="4520"/>
            <a:ext cx="7850241" cy="4278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3153088-B4C3-3656-8B5F-D97688D2D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43173"/>
              </p:ext>
            </p:extLst>
          </p:nvPr>
        </p:nvGraphicFramePr>
        <p:xfrm>
          <a:off x="317678" y="41353"/>
          <a:ext cx="3415054" cy="39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21" imgW="1761744" imgH="192024" progId="">
                  <p:embed/>
                </p:oleObj>
              </mc:Choice>
              <mc:Fallback>
                <p:oleObj r:id="rId21" imgW="1761744" imgH="192024" progId="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83153088-B4C3-3656-8B5F-D97688D2D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78" y="41353"/>
                        <a:ext cx="3415054" cy="39098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AEE1405D-C9A7-9512-9F98-935FDB9B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22" y="230344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AA3EDC-8183-0FC3-35C4-682F5E7C32C2}"/>
              </a:ext>
            </a:extLst>
          </p:cNvPr>
          <p:cNvCxnSpPr/>
          <p:nvPr/>
        </p:nvCxnSpPr>
        <p:spPr>
          <a:xfrm flipH="1">
            <a:off x="317678" y="407715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>
            <a:extLst>
              <a:ext uri="{FF2B5EF4-FFF2-40B4-BE49-F238E27FC236}">
                <a16:creationId xmlns:a16="http://schemas.microsoft.com/office/drawing/2014/main" xmlns="" id="{375C462E-EDE1-0EA7-E810-F532579F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987" y="56882"/>
            <a:ext cx="3415054" cy="27924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noProof="1">
                <a:solidFill>
                  <a:srgbClr val="FFFF00"/>
                </a:solidFill>
                <a:cs typeface="Arial" pitchFamily="34" charset="0"/>
              </a:rPr>
              <a:t>Freezer Monitoring/Alarm System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E24831-9CDA-40EA-8C79-BA0BD88F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88" y="849898"/>
            <a:ext cx="6810172" cy="4045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D6717F-2EFC-4190-89C6-733454EADCC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2885539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75F94F-115A-470F-A5A3-D8C91CC0E4F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4036229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9FA1A7-644A-425C-83FE-0F837F6863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5606369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A79210-2EAB-4B9E-B3F6-A6E7E25C5F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6325964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B81738-5783-4CC1-9AF2-546EFA790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83" y="4176483"/>
            <a:ext cx="521916" cy="432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0FE088-367E-4E6D-A438-E977BA5B5ED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644" r="5930" b="5417"/>
          <a:stretch/>
        </p:blipFill>
        <p:spPr bwMode="auto">
          <a:xfrm>
            <a:off x="8821472" y="4176483"/>
            <a:ext cx="418814" cy="40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25771A-707F-4D86-B1DF-2C81BAB04B45}"/>
              </a:ext>
            </a:extLst>
          </p:cNvPr>
          <p:cNvSpPr/>
          <p:nvPr/>
        </p:nvSpPr>
        <p:spPr>
          <a:xfrm>
            <a:off x="399151" y="411880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Lato-regular"/>
              </a:rPr>
              <a:t>การเชื่อมต่อเน็ตเวิร์ค</a:t>
            </a:r>
            <a:endParaRPr lang="en-US" sz="24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2AF339-D7E6-4A2E-8574-0F7BD728DBFA}"/>
              </a:ext>
            </a:extLst>
          </p:cNvPr>
          <p:cNvSpPr txBox="1"/>
          <p:nvPr/>
        </p:nvSpPr>
        <p:spPr>
          <a:xfrm>
            <a:off x="2814084" y="456095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192.168.1.201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B3084E-4772-4396-B3AF-ED4048871781}"/>
              </a:ext>
            </a:extLst>
          </p:cNvPr>
          <p:cNvSpPr txBox="1"/>
          <p:nvPr/>
        </p:nvSpPr>
        <p:spPr>
          <a:xfrm>
            <a:off x="3957862" y="455256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192.168.1.202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17C8C9-A876-4D39-820F-7E1D9CE49CDD}"/>
              </a:ext>
            </a:extLst>
          </p:cNvPr>
          <p:cNvSpPr txBox="1"/>
          <p:nvPr/>
        </p:nvSpPr>
        <p:spPr>
          <a:xfrm>
            <a:off x="5559499" y="454571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192.168.1.203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2CC733-EFDE-4867-9F78-4B170E277E52}"/>
              </a:ext>
            </a:extLst>
          </p:cNvPr>
          <p:cNvSpPr txBox="1"/>
          <p:nvPr/>
        </p:nvSpPr>
        <p:spPr>
          <a:xfrm>
            <a:off x="6299376" y="453809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192.168.1.204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1A27C5-AE96-4539-A8F6-26E120DE73E6}"/>
              </a:ext>
            </a:extLst>
          </p:cNvPr>
          <p:cNvSpPr txBox="1"/>
          <p:nvPr/>
        </p:nvSpPr>
        <p:spPr>
          <a:xfrm>
            <a:off x="7752105" y="460898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192.168.1.205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2502CB-D141-4F5E-8D7D-1B98E82F6E6E}"/>
              </a:ext>
            </a:extLst>
          </p:cNvPr>
          <p:cNvSpPr txBox="1"/>
          <p:nvPr/>
        </p:nvSpPr>
        <p:spPr>
          <a:xfrm>
            <a:off x="8604514" y="458381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192.168.1.206</a:t>
            </a:r>
            <a:endParaRPr lang="en-US" sz="1200" dirty="0"/>
          </a:p>
        </p:txBody>
      </p:sp>
      <p:pic>
        <p:nvPicPr>
          <p:cNvPr id="21" name="Picture 8" descr="Purchase of PT100 probe on Guilcor.fr">
            <a:extLst>
              <a:ext uri="{FF2B5EF4-FFF2-40B4-BE49-F238E27FC236}">
                <a16:creationId xmlns:a16="http://schemas.microsoft.com/office/drawing/2014/main" xmlns="" id="{7E42B000-3D92-4D86-9854-40ED482B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88" y="4946328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F2383761-1659-4E53-9C6E-562A684AED5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2886544" y="5475256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CF78526C-8007-406D-9127-7691018624E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4063406" y="5475255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9A255783-4D1F-49F6-9B71-C1874C28825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5641935" y="5478497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9516A588-4634-44D2-8141-C0A4F0FEEF9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6544824" y="5476849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152C230D-020F-4E64-B24C-E1F9F83896A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7846908" y="5475255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FBA372F4-DAD9-4B7F-AE70-D01EC7FEE2C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8756345" y="5456446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18" name="Picture 22" descr="Cloud computing blue line icon. Cloud with two arrows. Online data backup  concept. Cloud upload and download symbol. Internet storage services.  Vector Stock Vector Image &amp; Art - Alamy">
            <a:extLst>
              <a:ext uri="{FF2B5EF4-FFF2-40B4-BE49-F238E27FC236}">
                <a16:creationId xmlns:a16="http://schemas.microsoft.com/office/drawing/2014/main" xmlns="" id="{34E9ADE3-5D1B-469B-B043-8FD6B7D8F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20176"/>
          <a:stretch/>
        </p:blipFill>
        <p:spPr bwMode="auto">
          <a:xfrm>
            <a:off x="2772040" y="819390"/>
            <a:ext cx="2066925" cy="13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ทรู คอร์ปอเรชั่น - วิกิพีเดีย">
            <a:extLst>
              <a:ext uri="{FF2B5EF4-FFF2-40B4-BE49-F238E27FC236}">
                <a16:creationId xmlns:a16="http://schemas.microsoft.com/office/drawing/2014/main" xmlns="" id="{7A0F2A3E-E635-4078-B1C2-B7E4E7B3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8" y="1277147"/>
            <a:ext cx="71120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สมัครแพ็กเสริมสุดคุ้มจาก AIS เน็ตเร็วเต็มสปีด 5วัน 99บาท -  ทุกเรื่องโปรโมชั่น ที่อัพเดทที่สุด">
            <a:extLst>
              <a:ext uri="{FF2B5EF4-FFF2-40B4-BE49-F238E27FC236}">
                <a16:creationId xmlns:a16="http://schemas.microsoft.com/office/drawing/2014/main" xmlns="" id="{A296E236-C20E-4E45-AB09-DCE571B0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03" y="1209894"/>
            <a:ext cx="622188" cy="5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โปรโมชั่นเน็ตบ้าน CAT 2563 (C Internet) 150/150Mbps เดือนละ 390 บาท">
            <a:extLst>
              <a:ext uri="{FF2B5EF4-FFF2-40B4-BE49-F238E27FC236}">
                <a16:creationId xmlns:a16="http://schemas.microsoft.com/office/drawing/2014/main" xmlns="" id="{F3DEF17F-E21B-497E-BD83-68248BE7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3" y="1236082"/>
            <a:ext cx="787687" cy="4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288180D5-C0D7-48B3-86DD-2AB3D8D05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2713462" y="4186010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18151ED4-4091-4846-8187-327E852E4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3869895" y="4201650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99A9BEA5-2230-477F-8501-BC4A2D2F2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5423027" y="4215625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0A3FA88E-7A1B-4D24-962E-8FDC70B57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7043015" y="4244225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Door Contact - DPTF">
            <a:extLst>
              <a:ext uri="{FF2B5EF4-FFF2-40B4-BE49-F238E27FC236}">
                <a16:creationId xmlns:a16="http://schemas.microsoft.com/office/drawing/2014/main" xmlns="" id="{864DCE30-F32D-45C9-939A-EF1385629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2826094" y="5019628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Purchase of PT100 probe on Guilcor.fr">
            <a:extLst>
              <a:ext uri="{FF2B5EF4-FFF2-40B4-BE49-F238E27FC236}">
                <a16:creationId xmlns:a16="http://schemas.microsoft.com/office/drawing/2014/main" xmlns="" id="{6C99B1EA-1575-4BFC-A9B5-BC44C3B2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93" y="4967939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Door Contact - DPTF">
            <a:extLst>
              <a:ext uri="{FF2B5EF4-FFF2-40B4-BE49-F238E27FC236}">
                <a16:creationId xmlns:a16="http://schemas.microsoft.com/office/drawing/2014/main" xmlns="" id="{44A6B3ED-D58E-458D-A00D-423133F18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4058399" y="5041239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Purchase of PT100 probe on Guilcor.fr">
            <a:extLst>
              <a:ext uri="{FF2B5EF4-FFF2-40B4-BE49-F238E27FC236}">
                <a16:creationId xmlns:a16="http://schemas.microsoft.com/office/drawing/2014/main" xmlns="" id="{B2C26AD9-1454-4FA9-99C4-42641CAD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6" y="4967939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4" descr="Door Contact - DPTF">
            <a:extLst>
              <a:ext uri="{FF2B5EF4-FFF2-40B4-BE49-F238E27FC236}">
                <a16:creationId xmlns:a16="http://schemas.microsoft.com/office/drawing/2014/main" xmlns="" id="{419276DE-C32D-467D-8AEE-2F5AACF2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5587352" y="5041239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Purchase of PT100 probe on Guilcor.fr">
            <a:extLst>
              <a:ext uri="{FF2B5EF4-FFF2-40B4-BE49-F238E27FC236}">
                <a16:creationId xmlns:a16="http://schemas.microsoft.com/office/drawing/2014/main" xmlns="" id="{827CB588-F348-4679-AEE3-709C7B22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99" y="4939030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" descr="Door Contact - DPTF">
            <a:extLst>
              <a:ext uri="{FF2B5EF4-FFF2-40B4-BE49-F238E27FC236}">
                <a16:creationId xmlns:a16="http://schemas.microsoft.com/office/drawing/2014/main" xmlns="" id="{6787A061-ABC4-4942-9642-B5E16AB6A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6507105" y="5012330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Purchase of PT100 probe on Guilcor.fr">
            <a:extLst>
              <a:ext uri="{FF2B5EF4-FFF2-40B4-BE49-F238E27FC236}">
                <a16:creationId xmlns:a16="http://schemas.microsoft.com/office/drawing/2014/main" xmlns="" id="{6DFEA168-9594-450C-B196-36FD3EE1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77" y="4946328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Door Contact - DPTF">
            <a:extLst>
              <a:ext uri="{FF2B5EF4-FFF2-40B4-BE49-F238E27FC236}">
                <a16:creationId xmlns:a16="http://schemas.microsoft.com/office/drawing/2014/main" xmlns="" id="{4FCE544E-4358-4B11-B1CB-7E63AF55A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7842423" y="5019628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Purchase of PT100 probe on Guilcor.fr">
            <a:extLst>
              <a:ext uri="{FF2B5EF4-FFF2-40B4-BE49-F238E27FC236}">
                <a16:creationId xmlns:a16="http://schemas.microsoft.com/office/drawing/2014/main" xmlns="" id="{15325B1D-E944-430C-9EDC-D0DFD146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27" y="4930428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4" descr="Door Contact - DPTF">
            <a:extLst>
              <a:ext uri="{FF2B5EF4-FFF2-40B4-BE49-F238E27FC236}">
                <a16:creationId xmlns:a16="http://schemas.microsoft.com/office/drawing/2014/main" xmlns="" id="{C9CF48C1-8483-4B45-A737-06C1DC6A1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8731033" y="5003728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ไฟล์:Gmail icon (2020).svg - วิกิพีเดีย">
            <a:extLst>
              <a:ext uri="{FF2B5EF4-FFF2-40B4-BE49-F238E27FC236}">
                <a16:creationId xmlns:a16="http://schemas.microsoft.com/office/drawing/2014/main" xmlns="" id="{3583AF0A-D994-49D8-972F-4296B2991BE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06" y="418032"/>
            <a:ext cx="483666" cy="337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3" name="Picture 62" descr="Amadeus and GoHero.ai launch the first ever chatbot with LINE messenger app">
            <a:extLst>
              <a:ext uri="{FF2B5EF4-FFF2-40B4-BE49-F238E27FC236}">
                <a16:creationId xmlns:a16="http://schemas.microsoft.com/office/drawing/2014/main" xmlns="" id="{B92FF0FE-9F1E-4C89-9796-9B1282D56CC0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6869" r="10816" b="12700"/>
          <a:stretch/>
        </p:blipFill>
        <p:spPr bwMode="auto">
          <a:xfrm>
            <a:off x="5884310" y="381704"/>
            <a:ext cx="418346" cy="365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xmlns="" id="{62C83276-FA22-4083-B7B4-F5AE0CB1327F}"/>
              </a:ext>
            </a:extLst>
          </p:cNvPr>
          <p:cNvSpPr/>
          <p:nvPr/>
        </p:nvSpPr>
        <p:spPr>
          <a:xfrm>
            <a:off x="4810206" y="361414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2ED1DB-D384-40AD-A196-F8BE82603FA7}"/>
              </a:ext>
            </a:extLst>
          </p:cNvPr>
          <p:cNvSpPr/>
          <p:nvPr/>
        </p:nvSpPr>
        <p:spPr>
          <a:xfrm>
            <a:off x="10009514" y="5395625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  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องศาเซลเซียส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)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2B18F8-1636-4DA1-BFF9-85A745109D84}"/>
              </a:ext>
            </a:extLst>
          </p:cNvPr>
          <p:cNvSpPr/>
          <p:nvPr/>
        </p:nvSpPr>
        <p:spPr>
          <a:xfrm>
            <a:off x="10004953" y="5713413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สถานะประตู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/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ปิด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ADD9E97-1427-4761-A71D-D7700604BD65}"/>
              </a:ext>
            </a:extLst>
          </p:cNvPr>
          <p:cNvSpPr/>
          <p:nvPr/>
        </p:nvSpPr>
        <p:spPr>
          <a:xfrm>
            <a:off x="10004953" y="603120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สถานะไฟฟ้า 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ติด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ดับ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0A4A1D3-DF5C-438F-94E5-6CE07F440914}"/>
              </a:ext>
            </a:extLst>
          </p:cNvPr>
          <p:cNvSpPr/>
          <p:nvPr/>
        </p:nvSpPr>
        <p:spPr>
          <a:xfrm>
            <a:off x="2600236" y="3923520"/>
            <a:ext cx="4802235" cy="977781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A86C6E4-E0F3-4E89-83CE-41427175873D}"/>
              </a:ext>
            </a:extLst>
          </p:cNvPr>
          <p:cNvSpPr/>
          <p:nvPr/>
        </p:nvSpPr>
        <p:spPr>
          <a:xfrm>
            <a:off x="7658985" y="3873585"/>
            <a:ext cx="1774107" cy="977781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52A6C3A-96EA-4D6E-A5DB-FCA84BB574FB}"/>
              </a:ext>
            </a:extLst>
          </p:cNvPr>
          <p:cNvSpPr txBox="1"/>
          <p:nvPr/>
        </p:nvSpPr>
        <p:spPr>
          <a:xfrm>
            <a:off x="9185877" y="4635075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WiFi NETWORK</a:t>
            </a:r>
            <a:endParaRPr lang="th-TH" sz="800" b="1" dirty="0">
              <a:latin typeface="Lato-regular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0302836-7C34-4721-AABD-82506B85559E}"/>
              </a:ext>
            </a:extLst>
          </p:cNvPr>
          <p:cNvSpPr/>
          <p:nvPr/>
        </p:nvSpPr>
        <p:spPr>
          <a:xfrm>
            <a:off x="10010015" y="5093827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แสดงผลข้อมูล</a:t>
            </a:r>
          </a:p>
        </p:txBody>
      </p:sp>
      <p:pic>
        <p:nvPicPr>
          <p:cNvPr id="65" name="Picture 4" descr="Alarm - Free security icons">
            <a:extLst>
              <a:ext uri="{FF2B5EF4-FFF2-40B4-BE49-F238E27FC236}">
                <a16:creationId xmlns:a16="http://schemas.microsoft.com/office/drawing/2014/main" xmlns="" id="{7AF93B7A-220F-465C-B4F5-331FB0C9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7621" y="411880"/>
            <a:ext cx="314117" cy="3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in manager">
            <a:extLst>
              <a:ext uri="{FF2B5EF4-FFF2-40B4-BE49-F238E27FC236}">
                <a16:creationId xmlns:a16="http://schemas.microsoft.com/office/drawing/2014/main" xmlns="" id="{F9B2B1F6-45F0-433A-85EA-7DCC3D00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42" y="345194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xmlns="" id="{7C042A2C-D806-429D-8654-42CA294862A4}"/>
              </a:ext>
            </a:extLst>
          </p:cNvPr>
          <p:cNvSpPr/>
          <p:nvPr/>
        </p:nvSpPr>
        <p:spPr>
          <a:xfrm>
            <a:off x="7143050" y="366510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ser Experience (UX) &amp; CRO - Pavilion Web">
            <a:extLst>
              <a:ext uri="{FF2B5EF4-FFF2-40B4-BE49-F238E27FC236}">
                <a16:creationId xmlns:a16="http://schemas.microsoft.com/office/drawing/2014/main" xmlns="" id="{7F651F38-B87C-41CD-9919-6FE067EF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44" y="332248"/>
            <a:ext cx="457833" cy="4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xmlns="" id="{55AB615E-600F-427C-8920-51B396F1AB9C}"/>
              </a:ext>
            </a:extLst>
          </p:cNvPr>
          <p:cNvSpPr/>
          <p:nvPr/>
        </p:nvSpPr>
        <p:spPr>
          <a:xfrm>
            <a:off x="4809843" y="1033403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AA18AD-FBA8-4F2B-844C-20D739760A23}"/>
              </a:ext>
            </a:extLst>
          </p:cNvPr>
          <p:cNvSpPr/>
          <p:nvPr/>
        </p:nvSpPr>
        <p:spPr>
          <a:xfrm>
            <a:off x="4659385" y="198338"/>
            <a:ext cx="4174820" cy="138327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eal-Time Monitoring and Dashboards - stor.ai">
            <a:extLst>
              <a:ext uri="{FF2B5EF4-FFF2-40B4-BE49-F238E27FC236}">
                <a16:creationId xmlns:a16="http://schemas.microsoft.com/office/drawing/2014/main" xmlns="" id="{75077AC2-C50D-4C86-B079-628BB2459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55" y="915533"/>
            <a:ext cx="770080" cy="5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ktop, pc, server icon - Free download on Iconfinder">
            <a:extLst>
              <a:ext uri="{FF2B5EF4-FFF2-40B4-BE49-F238E27FC236}">
                <a16:creationId xmlns:a16="http://schemas.microsoft.com/office/drawing/2014/main" xmlns="" id="{E81EBD38-09FB-4995-B189-25BDC63A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33" y="904268"/>
            <a:ext cx="616819" cy="6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rrow: Right 68">
            <a:extLst>
              <a:ext uri="{FF2B5EF4-FFF2-40B4-BE49-F238E27FC236}">
                <a16:creationId xmlns:a16="http://schemas.microsoft.com/office/drawing/2014/main" xmlns="" id="{A27195F8-B193-48E0-AAE7-19A58A01AECA}"/>
              </a:ext>
            </a:extLst>
          </p:cNvPr>
          <p:cNvSpPr/>
          <p:nvPr/>
        </p:nvSpPr>
        <p:spPr>
          <a:xfrm rot="10800000">
            <a:off x="5986186" y="1038190"/>
            <a:ext cx="437399" cy="3693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Login manager">
            <a:extLst>
              <a:ext uri="{FF2B5EF4-FFF2-40B4-BE49-F238E27FC236}">
                <a16:creationId xmlns:a16="http://schemas.microsoft.com/office/drawing/2014/main" xmlns="" id="{181D17EF-E21F-4559-ADF9-D7F71E75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39" y="958981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User Experience (UX) &amp; CRO - Pavilion Web">
            <a:extLst>
              <a:ext uri="{FF2B5EF4-FFF2-40B4-BE49-F238E27FC236}">
                <a16:creationId xmlns:a16="http://schemas.microsoft.com/office/drawing/2014/main" xmlns="" id="{F79D743E-F413-463D-BC02-1CB74937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41" y="962813"/>
            <a:ext cx="457833" cy="4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2EBC12-9CA2-485C-A025-2461B7A640A6}"/>
              </a:ext>
            </a:extLst>
          </p:cNvPr>
          <p:cNvSpPr/>
          <p:nvPr/>
        </p:nvSpPr>
        <p:spPr>
          <a:xfrm>
            <a:off x="2713462" y="4004435"/>
            <a:ext cx="953458" cy="8106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6" name="Picture 22" descr="Useful Developer Tools #5: Facebook's Device Sketches">
            <a:extLst>
              <a:ext uri="{FF2B5EF4-FFF2-40B4-BE49-F238E27FC236}">
                <a16:creationId xmlns:a16="http://schemas.microsoft.com/office/drawing/2014/main" xmlns="" id="{5288C919-A7FD-440B-BA40-40867DDE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8" y="2146255"/>
            <a:ext cx="1055976" cy="7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58068A4-E789-42C5-8EEC-E9D769B807FC}"/>
              </a:ext>
            </a:extLst>
          </p:cNvPr>
          <p:cNvCxnSpPr>
            <a:cxnSpLocks/>
          </p:cNvCxnSpPr>
          <p:nvPr/>
        </p:nvCxnSpPr>
        <p:spPr>
          <a:xfrm flipH="1">
            <a:off x="1909408" y="2588151"/>
            <a:ext cx="1083459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9482093-2A31-4058-B82E-D66FCA6BA80B}"/>
              </a:ext>
            </a:extLst>
          </p:cNvPr>
          <p:cNvCxnSpPr/>
          <p:nvPr/>
        </p:nvCxnSpPr>
        <p:spPr>
          <a:xfrm>
            <a:off x="2981430" y="2583808"/>
            <a:ext cx="0" cy="110816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6134201-5BE8-4F24-A529-A206D6612B33}"/>
              </a:ext>
            </a:extLst>
          </p:cNvPr>
          <p:cNvCxnSpPr>
            <a:cxnSpLocks/>
          </p:cNvCxnSpPr>
          <p:nvPr/>
        </p:nvCxnSpPr>
        <p:spPr>
          <a:xfrm>
            <a:off x="2992867" y="3692525"/>
            <a:ext cx="289144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>
            <a:extLst>
              <a:ext uri="{FF2B5EF4-FFF2-40B4-BE49-F238E27FC236}">
                <a16:creationId xmlns:a16="http://schemas.microsoft.com/office/drawing/2014/main" xmlns="" id="{6FABECD8-768F-4519-8E3F-200675282D82}"/>
              </a:ext>
            </a:extLst>
          </p:cNvPr>
          <p:cNvCxnSpPr/>
          <p:nvPr/>
        </p:nvCxnSpPr>
        <p:spPr>
          <a:xfrm flipV="1">
            <a:off x="5884310" y="2896554"/>
            <a:ext cx="0" cy="795423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AEE9306-4176-4EC7-BD4A-8BEDB15B21DB}"/>
              </a:ext>
            </a:extLst>
          </p:cNvPr>
          <p:cNvSpPr txBox="1"/>
          <p:nvPr/>
        </p:nvSpPr>
        <p:spPr>
          <a:xfrm>
            <a:off x="1838844" y="2371089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LAN / WIFI</a:t>
            </a:r>
            <a:endParaRPr lang="th-TH" sz="800" b="1" dirty="0">
              <a:latin typeface="Lato-regular"/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xmlns="" id="{0ABD912E-8C3E-436A-875E-37FCD3B590BF}"/>
              </a:ext>
            </a:extLst>
          </p:cNvPr>
          <p:cNvSpPr/>
          <p:nvPr/>
        </p:nvSpPr>
        <p:spPr>
          <a:xfrm>
            <a:off x="9013389" y="2118977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 descr="High-res browser logos - Paul Irish">
            <a:extLst>
              <a:ext uri="{FF2B5EF4-FFF2-40B4-BE49-F238E27FC236}">
                <a16:creationId xmlns:a16="http://schemas.microsoft.com/office/drawing/2014/main" xmlns="" id="{05928E9E-86DB-45AD-9629-79D16BF0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94" y="2161679"/>
            <a:ext cx="1460948" cy="2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Arrow: Right 96">
            <a:extLst>
              <a:ext uri="{FF2B5EF4-FFF2-40B4-BE49-F238E27FC236}">
                <a16:creationId xmlns:a16="http://schemas.microsoft.com/office/drawing/2014/main" xmlns="" id="{20CAC266-A798-4F9C-9B7F-C43E86DF85E9}"/>
              </a:ext>
            </a:extLst>
          </p:cNvPr>
          <p:cNvSpPr/>
          <p:nvPr/>
        </p:nvSpPr>
        <p:spPr>
          <a:xfrm rot="5400000">
            <a:off x="10148509" y="2646588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A21871E-F8F2-4D88-A85D-8E836518E700}"/>
              </a:ext>
            </a:extLst>
          </p:cNvPr>
          <p:cNvSpPr txBox="1"/>
          <p:nvPr/>
        </p:nvSpPr>
        <p:spPr>
          <a:xfrm>
            <a:off x="9646827" y="3167681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Device IP : 192.168.1.201</a:t>
            </a:r>
            <a:endParaRPr lang="th-TH" sz="800" b="1" dirty="0">
              <a:latin typeface="Lato-regular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DC8BF13-9843-4EF5-8C4E-C887BC3295BA}"/>
              </a:ext>
            </a:extLst>
          </p:cNvPr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0" r="65490" b="91033"/>
          <a:stretch/>
        </p:blipFill>
        <p:spPr bwMode="auto">
          <a:xfrm>
            <a:off x="9367212" y="3406248"/>
            <a:ext cx="2049650" cy="138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00" name="Rectangle 4099">
            <a:extLst>
              <a:ext uri="{FF2B5EF4-FFF2-40B4-BE49-F238E27FC236}">
                <a16:creationId xmlns:a16="http://schemas.microsoft.com/office/drawing/2014/main" xmlns="" id="{E3BD4C94-6BC9-4D90-A73B-EAC9DDD1DF03}"/>
              </a:ext>
            </a:extLst>
          </p:cNvPr>
          <p:cNvSpPr/>
          <p:nvPr/>
        </p:nvSpPr>
        <p:spPr>
          <a:xfrm>
            <a:off x="9833978" y="3397570"/>
            <a:ext cx="803870" cy="153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" b="1" dirty="0">
                <a:latin typeface="Lato-regular"/>
              </a:rPr>
              <a:t>192.168.1.201</a:t>
            </a:r>
            <a:endParaRPr lang="th-TH" sz="400" b="1" dirty="0">
              <a:latin typeface="Lato-regular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9CDC291-DDE1-446C-BCE3-FC7AA59C33BD}"/>
              </a:ext>
            </a:extLst>
          </p:cNvPr>
          <p:cNvSpPr txBox="1"/>
          <p:nvPr/>
        </p:nvSpPr>
        <p:spPr>
          <a:xfrm>
            <a:off x="2345142" y="3728151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LAN NETWORK</a:t>
            </a:r>
            <a:endParaRPr lang="th-TH" sz="800" b="1" dirty="0">
              <a:latin typeface="Lato-regular"/>
            </a:endParaRPr>
          </a:p>
        </p:txBody>
      </p:sp>
      <p:pic>
        <p:nvPicPr>
          <p:cNvPr id="102" name="Picture 10" descr="IconExperience » G-Collection » Wifi Icon">
            <a:extLst>
              <a:ext uri="{FF2B5EF4-FFF2-40B4-BE49-F238E27FC236}">
                <a16:creationId xmlns:a16="http://schemas.microsoft.com/office/drawing/2014/main" xmlns="" id="{5241415A-5DE3-4FF5-8489-D80AFFFB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07" y="392156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 descr="IconExperience » G-Collection » Wifi Icon">
            <a:extLst>
              <a:ext uri="{FF2B5EF4-FFF2-40B4-BE49-F238E27FC236}">
                <a16:creationId xmlns:a16="http://schemas.microsoft.com/office/drawing/2014/main" xmlns="" id="{4E06FE1C-FB6A-49FA-A794-CE198226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61" y="392352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D4F6E995-A65A-4E9F-A5AD-01D6997C6809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pic>
        <p:nvPicPr>
          <p:cNvPr id="106" name="Picture 6" descr="การทำ Mobile Application ช่วยพัฒนาให้กับธุรกิจไม่ว่าเล็กหรือใหญ่">
            <a:extLst>
              <a:ext uri="{FF2B5EF4-FFF2-40B4-BE49-F238E27FC236}">
                <a16:creationId xmlns:a16="http://schemas.microsoft.com/office/drawing/2014/main" xmlns="" id="{218D7E67-81AB-4160-B12A-F3EA41D1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735" y="421276"/>
            <a:ext cx="1082047" cy="108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Computer Icons in SVG, PNG, AI to Download">
            <a:extLst>
              <a:ext uri="{FF2B5EF4-FFF2-40B4-BE49-F238E27FC236}">
                <a16:creationId xmlns:a16="http://schemas.microsoft.com/office/drawing/2014/main" xmlns="" id="{11E86CEF-3746-4100-ACB3-EBE0FA3D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07" y="591037"/>
            <a:ext cx="913086" cy="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Arrow: Right 107">
            <a:extLst>
              <a:ext uri="{FF2B5EF4-FFF2-40B4-BE49-F238E27FC236}">
                <a16:creationId xmlns:a16="http://schemas.microsoft.com/office/drawing/2014/main" xmlns="" id="{50AE9692-471E-4233-9127-4454E162DBB8}"/>
              </a:ext>
            </a:extLst>
          </p:cNvPr>
          <p:cNvSpPr/>
          <p:nvPr/>
        </p:nvSpPr>
        <p:spPr>
          <a:xfrm>
            <a:off x="9014531" y="818625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65D18E3D-BE1D-4390-8591-0274A6290D29}"/>
              </a:ext>
            </a:extLst>
          </p:cNvPr>
          <p:cNvSpPr txBox="1"/>
          <p:nvPr/>
        </p:nvSpPr>
        <p:spPr>
          <a:xfrm>
            <a:off x="301520" y="2926930"/>
            <a:ext cx="19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Smart phone, Computer, Tablet, etc.</a:t>
            </a:r>
            <a:endParaRPr lang="th-TH" sz="800" b="1" dirty="0">
              <a:latin typeface="Lato-regular"/>
            </a:endParaRPr>
          </a:p>
        </p:txBody>
      </p:sp>
      <p:pic>
        <p:nvPicPr>
          <p:cNvPr id="24" name="Picture 4" descr="Ios Android Icon Png Clip Art Free - Ios And Android Icons Transparent PNG  - 614x284 - Free Download on NicePNG">
            <a:extLst>
              <a:ext uri="{FF2B5EF4-FFF2-40B4-BE49-F238E27FC236}">
                <a16:creationId xmlns:a16="http://schemas.microsoft.com/office/drawing/2014/main" xmlns="" id="{79395B97-3E94-3539-B71A-707E6A40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6" y="1748541"/>
            <a:ext cx="796326" cy="3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4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12C38-328D-4E44-B9BF-EA9595FD0EC8}"/>
              </a:ext>
            </a:extLst>
          </p:cNvPr>
          <p:cNvSpPr/>
          <p:nvPr/>
        </p:nvSpPr>
        <p:spPr>
          <a:xfrm>
            <a:off x="399151" y="411880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Lato-regular"/>
              </a:rPr>
              <a:t>การเชื่อมต่อเน็ตเวิร์คและเกตเวย์</a:t>
            </a:r>
            <a:endParaRPr lang="en-US" sz="2400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8685D49-FBCB-4349-8198-D0CD885D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88" y="849898"/>
            <a:ext cx="6810172" cy="4045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FDECE56-A39A-4C25-876D-92FAA6CA495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4036229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0ED995-038A-45F8-9182-DCCD2BD1AE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5606369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2E98A5-0DAD-4A5F-A767-757EF55BE15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t="49031" r="24840" b="29019"/>
          <a:stretch/>
        </p:blipFill>
        <p:spPr bwMode="auto">
          <a:xfrm>
            <a:off x="6325964" y="4201650"/>
            <a:ext cx="711206" cy="40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62761AE-9989-4730-9B0E-8AB29B618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83" y="4176483"/>
            <a:ext cx="521916" cy="432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2A23680-BC7B-4437-96D1-C3ED63CDF59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644" r="5930" b="5417"/>
          <a:stretch/>
        </p:blipFill>
        <p:spPr bwMode="auto">
          <a:xfrm>
            <a:off x="8821472" y="4176483"/>
            <a:ext cx="418814" cy="40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33527D-A1EC-44A8-A22C-3E9B0A9691DB}"/>
              </a:ext>
            </a:extLst>
          </p:cNvPr>
          <p:cNvSpPr txBox="1"/>
          <p:nvPr/>
        </p:nvSpPr>
        <p:spPr>
          <a:xfrm>
            <a:off x="3991418" y="456095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192.168.1.202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D708F79-0115-4082-92C9-854C88587DF4}"/>
              </a:ext>
            </a:extLst>
          </p:cNvPr>
          <p:cNvSpPr txBox="1"/>
          <p:nvPr/>
        </p:nvSpPr>
        <p:spPr>
          <a:xfrm>
            <a:off x="5559499" y="454571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192.168.1.203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467126D-E6C6-4983-84D2-87E08C5A87A2}"/>
              </a:ext>
            </a:extLst>
          </p:cNvPr>
          <p:cNvSpPr txBox="1"/>
          <p:nvPr/>
        </p:nvSpPr>
        <p:spPr>
          <a:xfrm>
            <a:off x="6299376" y="453809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192.168.1.204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48CFE10-C1A0-47E6-9477-751FFE38C6E9}"/>
              </a:ext>
            </a:extLst>
          </p:cNvPr>
          <p:cNvSpPr txBox="1"/>
          <p:nvPr/>
        </p:nvSpPr>
        <p:spPr>
          <a:xfrm>
            <a:off x="7752105" y="460898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192.168.1.205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9049B90-FE38-4CF6-B34E-19C693261888}"/>
              </a:ext>
            </a:extLst>
          </p:cNvPr>
          <p:cNvSpPr txBox="1"/>
          <p:nvPr/>
        </p:nvSpPr>
        <p:spPr>
          <a:xfrm>
            <a:off x="8604514" y="4583813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/>
              <a:t>192.168.1.206</a:t>
            </a:r>
            <a:endParaRPr lang="en-US" sz="1200" dirty="0"/>
          </a:p>
        </p:txBody>
      </p:sp>
      <p:pic>
        <p:nvPicPr>
          <p:cNvPr id="40" name="Picture 39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244147FC-3101-4889-82A3-B21633FBA83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4063406" y="5475255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EBD76890-AC25-45F8-BF0F-DDE2A20FF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5641935" y="5478497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73CAC663-79C4-4B7C-B153-7629D5B94F3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6544824" y="5476849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ACBD7301-3B4F-4D33-B81C-5C75A47F9ED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7846908" y="5475255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3F58BB42-A938-470D-8CD2-5EAC9E3A5AA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8756345" y="5456446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22" descr="Cloud computing blue line icon. Cloud with two arrows. Online data backup  concept. Cloud upload and download symbol. Internet storage services.  Vector Stock Vector Image &amp; Art - Alamy">
            <a:extLst>
              <a:ext uri="{FF2B5EF4-FFF2-40B4-BE49-F238E27FC236}">
                <a16:creationId xmlns:a16="http://schemas.microsoft.com/office/drawing/2014/main" xmlns="" id="{74444122-A6A5-4CC8-A454-C574E1820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20176"/>
          <a:stretch/>
        </p:blipFill>
        <p:spPr bwMode="auto">
          <a:xfrm>
            <a:off x="2772040" y="819390"/>
            <a:ext cx="2066925" cy="13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ทรู คอร์ปอเรชั่น - วิกิพีเดีย">
            <a:extLst>
              <a:ext uri="{FF2B5EF4-FFF2-40B4-BE49-F238E27FC236}">
                <a16:creationId xmlns:a16="http://schemas.microsoft.com/office/drawing/2014/main" xmlns="" id="{EE4711C2-B055-458E-A78C-0D5E3F1C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8" y="1277147"/>
            <a:ext cx="711206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สมัครแพ็กเสริมสุดคุ้มจาก AIS เน็ตเร็วเต็มสปีด 5วัน 99บาท -  ทุกเรื่องโปรโมชั่น ที่อัพเดทที่สุด">
            <a:extLst>
              <a:ext uri="{FF2B5EF4-FFF2-40B4-BE49-F238E27FC236}">
                <a16:creationId xmlns:a16="http://schemas.microsoft.com/office/drawing/2014/main" xmlns="" id="{13BA2ED0-696C-42CE-911C-A7FB3D7D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03" y="1209894"/>
            <a:ext cx="622188" cy="5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โปรโมชั่นเน็ตบ้าน CAT 2563 (C Internet) 150/150Mbps เดือนละ 390 บาท">
            <a:extLst>
              <a:ext uri="{FF2B5EF4-FFF2-40B4-BE49-F238E27FC236}">
                <a16:creationId xmlns:a16="http://schemas.microsoft.com/office/drawing/2014/main" xmlns="" id="{386B7871-F10B-447B-836F-3902BC6A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3" y="1236082"/>
            <a:ext cx="787687" cy="4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D9BD50C9-76F4-4649-A1FA-EEAB8225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3869895" y="4201650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B6B7DCE3-9098-4505-99A1-93B709021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5422989" y="4215630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6" descr="Lan Cable And Connector Vector Icon Illustration Stock Illustration -  Download Image Now - iStock">
            <a:extLst>
              <a:ext uri="{FF2B5EF4-FFF2-40B4-BE49-F238E27FC236}">
                <a16:creationId xmlns:a16="http://schemas.microsoft.com/office/drawing/2014/main" xmlns="" id="{5D90E1AF-B61C-49FA-9F45-9A45E61F5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24440"/>
          <a:stretch/>
        </p:blipFill>
        <p:spPr bwMode="auto">
          <a:xfrm>
            <a:off x="7043015" y="4244225"/>
            <a:ext cx="201243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IconExperience » G-Collection » Wifi Icon">
            <a:extLst>
              <a:ext uri="{FF2B5EF4-FFF2-40B4-BE49-F238E27FC236}">
                <a16:creationId xmlns:a16="http://schemas.microsoft.com/office/drawing/2014/main" xmlns="" id="{1914212F-9B20-4154-AB86-EB0065AE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07" y="392156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IconExperience » G-Collection » Wifi Icon">
            <a:extLst>
              <a:ext uri="{FF2B5EF4-FFF2-40B4-BE49-F238E27FC236}">
                <a16:creationId xmlns:a16="http://schemas.microsoft.com/office/drawing/2014/main" xmlns="" id="{AAA99C88-3944-4BA7-840C-C23D61C6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61" y="392352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Purchase of PT100 probe on Guilcor.fr">
            <a:extLst>
              <a:ext uri="{FF2B5EF4-FFF2-40B4-BE49-F238E27FC236}">
                <a16:creationId xmlns:a16="http://schemas.microsoft.com/office/drawing/2014/main" xmlns="" id="{DDE82C47-4EB5-451D-B1D7-619482BC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93" y="4967939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" descr="Door Contact - DPTF">
            <a:extLst>
              <a:ext uri="{FF2B5EF4-FFF2-40B4-BE49-F238E27FC236}">
                <a16:creationId xmlns:a16="http://schemas.microsoft.com/office/drawing/2014/main" xmlns="" id="{A90B8949-A4C8-4B33-8382-781B971F3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4058399" y="5041239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Purchase of PT100 probe on Guilcor.fr">
            <a:extLst>
              <a:ext uri="{FF2B5EF4-FFF2-40B4-BE49-F238E27FC236}">
                <a16:creationId xmlns:a16="http://schemas.microsoft.com/office/drawing/2014/main" xmlns="" id="{D54A5340-D528-40FC-8D20-6A735C32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6" y="4967939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Door Contact - DPTF">
            <a:extLst>
              <a:ext uri="{FF2B5EF4-FFF2-40B4-BE49-F238E27FC236}">
                <a16:creationId xmlns:a16="http://schemas.microsoft.com/office/drawing/2014/main" xmlns="" id="{BC841299-5694-4E3E-A492-DA7009B6A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5587352" y="5041239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Purchase of PT100 probe on Guilcor.fr">
            <a:extLst>
              <a:ext uri="{FF2B5EF4-FFF2-40B4-BE49-F238E27FC236}">
                <a16:creationId xmlns:a16="http://schemas.microsoft.com/office/drawing/2014/main" xmlns="" id="{58D5022D-8D05-482F-80E9-A53F193F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99" y="4939030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4" descr="Door Contact - DPTF">
            <a:extLst>
              <a:ext uri="{FF2B5EF4-FFF2-40B4-BE49-F238E27FC236}">
                <a16:creationId xmlns:a16="http://schemas.microsoft.com/office/drawing/2014/main" xmlns="" id="{A350CEED-44F0-43BB-8C70-391E069DE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6507105" y="5012330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Purchase of PT100 probe on Guilcor.fr">
            <a:extLst>
              <a:ext uri="{FF2B5EF4-FFF2-40B4-BE49-F238E27FC236}">
                <a16:creationId xmlns:a16="http://schemas.microsoft.com/office/drawing/2014/main" xmlns="" id="{19C80C20-A2C9-4385-8AE1-7AAA6659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77" y="4946328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4" descr="Door Contact - DPTF">
            <a:extLst>
              <a:ext uri="{FF2B5EF4-FFF2-40B4-BE49-F238E27FC236}">
                <a16:creationId xmlns:a16="http://schemas.microsoft.com/office/drawing/2014/main" xmlns="" id="{70D2966B-F9B0-4096-AB08-77B5549C5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7842423" y="5019628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Purchase of PT100 probe on Guilcor.fr">
            <a:extLst>
              <a:ext uri="{FF2B5EF4-FFF2-40B4-BE49-F238E27FC236}">
                <a16:creationId xmlns:a16="http://schemas.microsoft.com/office/drawing/2014/main" xmlns="" id="{879C21A9-A328-4F88-BA72-D09303B4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27" y="4930428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" descr="Door Contact - DPTF">
            <a:extLst>
              <a:ext uri="{FF2B5EF4-FFF2-40B4-BE49-F238E27FC236}">
                <a16:creationId xmlns:a16="http://schemas.microsoft.com/office/drawing/2014/main" xmlns="" id="{B8F094ED-36A9-4CA2-A804-508311FC5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8731033" y="5003728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ไฟล์:Gmail icon (2020).svg - วิกิพีเดีย">
            <a:extLst>
              <a:ext uri="{FF2B5EF4-FFF2-40B4-BE49-F238E27FC236}">
                <a16:creationId xmlns:a16="http://schemas.microsoft.com/office/drawing/2014/main" xmlns="" id="{42A073EE-0865-40DE-9DCC-0BE9765F46CA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06" y="418032"/>
            <a:ext cx="483666" cy="337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7" name="Picture 66" descr="Amadeus and GoHero.ai launch the first ever chatbot with LINE messenger app">
            <a:extLst>
              <a:ext uri="{FF2B5EF4-FFF2-40B4-BE49-F238E27FC236}">
                <a16:creationId xmlns:a16="http://schemas.microsoft.com/office/drawing/2014/main" xmlns="" id="{E2185FCA-B209-4505-9360-5556C52D766A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16869" r="10816" b="12700"/>
          <a:stretch/>
        </p:blipFill>
        <p:spPr bwMode="auto">
          <a:xfrm>
            <a:off x="5884310" y="381704"/>
            <a:ext cx="418346" cy="365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xmlns="" id="{D0C8164B-A281-4681-9888-824C045E74C5}"/>
              </a:ext>
            </a:extLst>
          </p:cNvPr>
          <p:cNvSpPr/>
          <p:nvPr/>
        </p:nvSpPr>
        <p:spPr>
          <a:xfrm>
            <a:off x="4810206" y="361414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03D0532-8340-4F0C-A91E-048AFB38ED7B}"/>
              </a:ext>
            </a:extLst>
          </p:cNvPr>
          <p:cNvSpPr/>
          <p:nvPr/>
        </p:nvSpPr>
        <p:spPr>
          <a:xfrm>
            <a:off x="10009514" y="5395625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  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องศาเซลเซียส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)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69F9232-BAF5-4829-B7E0-7A75F786BA47}"/>
              </a:ext>
            </a:extLst>
          </p:cNvPr>
          <p:cNvSpPr/>
          <p:nvPr/>
        </p:nvSpPr>
        <p:spPr>
          <a:xfrm>
            <a:off x="10004953" y="5713413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สถานะประตู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/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ปิด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82D98D7-A120-43A0-98F3-1CAC2FB8AFC6}"/>
              </a:ext>
            </a:extLst>
          </p:cNvPr>
          <p:cNvSpPr/>
          <p:nvPr/>
        </p:nvSpPr>
        <p:spPr>
          <a:xfrm>
            <a:off x="10004953" y="603120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สถานะไฟฟ้า 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ติด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ดับ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6994013-DEDD-40EB-963B-E53EA51912F7}"/>
              </a:ext>
            </a:extLst>
          </p:cNvPr>
          <p:cNvSpPr/>
          <p:nvPr/>
        </p:nvSpPr>
        <p:spPr>
          <a:xfrm>
            <a:off x="2600236" y="3923520"/>
            <a:ext cx="4802235" cy="977781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90FA32B2-B89D-4F5E-BBA5-C415713EFB6E}"/>
              </a:ext>
            </a:extLst>
          </p:cNvPr>
          <p:cNvSpPr/>
          <p:nvPr/>
        </p:nvSpPr>
        <p:spPr>
          <a:xfrm>
            <a:off x="7658985" y="3873585"/>
            <a:ext cx="1774107" cy="977781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7D652B3-4AA0-4BB6-B047-E0A3B9BB518A}"/>
              </a:ext>
            </a:extLst>
          </p:cNvPr>
          <p:cNvSpPr txBox="1"/>
          <p:nvPr/>
        </p:nvSpPr>
        <p:spPr>
          <a:xfrm>
            <a:off x="2345142" y="3728151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LAN NETWORK</a:t>
            </a:r>
            <a:endParaRPr lang="th-TH" sz="800" b="1" dirty="0">
              <a:latin typeface="Lato-regular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8DC837E-81D6-41FC-A397-F5B01F4F7CA5}"/>
              </a:ext>
            </a:extLst>
          </p:cNvPr>
          <p:cNvSpPr txBox="1"/>
          <p:nvPr/>
        </p:nvSpPr>
        <p:spPr>
          <a:xfrm>
            <a:off x="9185877" y="4635075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WiFi NETWORK</a:t>
            </a:r>
            <a:endParaRPr lang="th-TH" sz="800" b="1" dirty="0">
              <a:latin typeface="Lato-regular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69E1061-9213-4220-9C48-232335BCDA69}"/>
              </a:ext>
            </a:extLst>
          </p:cNvPr>
          <p:cNvSpPr/>
          <p:nvPr/>
        </p:nvSpPr>
        <p:spPr>
          <a:xfrm>
            <a:off x="10010015" y="5093827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แสดงผลข้อมูล</a:t>
            </a:r>
          </a:p>
        </p:txBody>
      </p:sp>
      <p:pic>
        <p:nvPicPr>
          <p:cNvPr id="77" name="Picture 4" descr="Alarm - Free security icons">
            <a:extLst>
              <a:ext uri="{FF2B5EF4-FFF2-40B4-BE49-F238E27FC236}">
                <a16:creationId xmlns:a16="http://schemas.microsoft.com/office/drawing/2014/main" xmlns="" id="{30AE888F-E4DC-4D3E-9FC1-F78730EC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7621" y="411880"/>
            <a:ext cx="314117" cy="3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Login manager">
            <a:extLst>
              <a:ext uri="{FF2B5EF4-FFF2-40B4-BE49-F238E27FC236}">
                <a16:creationId xmlns:a16="http://schemas.microsoft.com/office/drawing/2014/main" xmlns="" id="{481C2284-4A3F-4826-8D4C-4005A8BE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42" y="345194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row: Right 78">
            <a:extLst>
              <a:ext uri="{FF2B5EF4-FFF2-40B4-BE49-F238E27FC236}">
                <a16:creationId xmlns:a16="http://schemas.microsoft.com/office/drawing/2014/main" xmlns="" id="{6934F3A1-E0FE-4DE5-A465-7FC096764AF0}"/>
              </a:ext>
            </a:extLst>
          </p:cNvPr>
          <p:cNvSpPr/>
          <p:nvPr/>
        </p:nvSpPr>
        <p:spPr>
          <a:xfrm>
            <a:off x="7143050" y="366510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4" descr="User Experience (UX) &amp; CRO - Pavilion Web">
            <a:extLst>
              <a:ext uri="{FF2B5EF4-FFF2-40B4-BE49-F238E27FC236}">
                <a16:creationId xmlns:a16="http://schemas.microsoft.com/office/drawing/2014/main" xmlns="" id="{FD718C95-8854-4623-B20E-236320B9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44" y="332248"/>
            <a:ext cx="457833" cy="4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row: Right 80">
            <a:extLst>
              <a:ext uri="{FF2B5EF4-FFF2-40B4-BE49-F238E27FC236}">
                <a16:creationId xmlns:a16="http://schemas.microsoft.com/office/drawing/2014/main" xmlns="" id="{FCFA598F-2620-4AAB-8FC5-8863181CCDE6}"/>
              </a:ext>
            </a:extLst>
          </p:cNvPr>
          <p:cNvSpPr/>
          <p:nvPr/>
        </p:nvSpPr>
        <p:spPr>
          <a:xfrm>
            <a:off x="4809843" y="1033403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47E7C1AF-DF62-4ECD-AD8B-26B8AA1B87A8}"/>
              </a:ext>
            </a:extLst>
          </p:cNvPr>
          <p:cNvSpPr/>
          <p:nvPr/>
        </p:nvSpPr>
        <p:spPr>
          <a:xfrm>
            <a:off x="4659385" y="198338"/>
            <a:ext cx="4174820" cy="138327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6" descr="การทำ Mobile Application ช่วยพัฒนาให้กับธุรกิจไม่ว่าเล็กหรือใหญ่">
            <a:extLst>
              <a:ext uri="{FF2B5EF4-FFF2-40B4-BE49-F238E27FC236}">
                <a16:creationId xmlns:a16="http://schemas.microsoft.com/office/drawing/2014/main" xmlns="" id="{4E5CC7C8-320A-4DE1-9C37-F1BCA071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735" y="421276"/>
            <a:ext cx="1082047" cy="108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Real-Time Monitoring and Dashboards - stor.ai">
            <a:extLst>
              <a:ext uri="{FF2B5EF4-FFF2-40B4-BE49-F238E27FC236}">
                <a16:creationId xmlns:a16="http://schemas.microsoft.com/office/drawing/2014/main" xmlns="" id="{6F8DC415-671A-49EE-8D75-C53D5ECE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55" y="915533"/>
            <a:ext cx="770080" cy="5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Desktop, pc, server icon - Free download on Iconfinder">
            <a:extLst>
              <a:ext uri="{FF2B5EF4-FFF2-40B4-BE49-F238E27FC236}">
                <a16:creationId xmlns:a16="http://schemas.microsoft.com/office/drawing/2014/main" xmlns="" id="{1B1DE939-848C-4EFB-B76A-784CAF91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33" y="904268"/>
            <a:ext cx="616819" cy="6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Arrow: Right 85">
            <a:extLst>
              <a:ext uri="{FF2B5EF4-FFF2-40B4-BE49-F238E27FC236}">
                <a16:creationId xmlns:a16="http://schemas.microsoft.com/office/drawing/2014/main" xmlns="" id="{D04652D0-523B-48A2-876A-AE7F7F9E86CB}"/>
              </a:ext>
            </a:extLst>
          </p:cNvPr>
          <p:cNvSpPr/>
          <p:nvPr/>
        </p:nvSpPr>
        <p:spPr>
          <a:xfrm rot="10800000">
            <a:off x="5986186" y="1038190"/>
            <a:ext cx="437399" cy="3693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2" descr="Login manager">
            <a:extLst>
              <a:ext uri="{FF2B5EF4-FFF2-40B4-BE49-F238E27FC236}">
                <a16:creationId xmlns:a16="http://schemas.microsoft.com/office/drawing/2014/main" xmlns="" id="{3518B9A7-8CF4-4B71-AFD9-5FABFA06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39" y="958981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ser Experience (UX) &amp; CRO - Pavilion Web">
            <a:extLst>
              <a:ext uri="{FF2B5EF4-FFF2-40B4-BE49-F238E27FC236}">
                <a16:creationId xmlns:a16="http://schemas.microsoft.com/office/drawing/2014/main" xmlns="" id="{1193614A-7E95-4E94-811D-1AC2E282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41" y="962813"/>
            <a:ext cx="457833" cy="4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omputer Icons in SVG, PNG, AI to Download">
            <a:extLst>
              <a:ext uri="{FF2B5EF4-FFF2-40B4-BE49-F238E27FC236}">
                <a16:creationId xmlns:a16="http://schemas.microsoft.com/office/drawing/2014/main" xmlns="" id="{FC9DC239-67FB-4D25-BAF7-5D54429A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07" y="591037"/>
            <a:ext cx="913086" cy="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Arrow: Right 89">
            <a:extLst>
              <a:ext uri="{FF2B5EF4-FFF2-40B4-BE49-F238E27FC236}">
                <a16:creationId xmlns:a16="http://schemas.microsoft.com/office/drawing/2014/main" xmlns="" id="{2015D82B-72A5-4F36-B082-9507140E0578}"/>
              </a:ext>
            </a:extLst>
          </p:cNvPr>
          <p:cNvSpPr/>
          <p:nvPr/>
        </p:nvSpPr>
        <p:spPr>
          <a:xfrm>
            <a:off x="9014531" y="818625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0880EEFF-C201-475B-A806-5D7B34F2286F}"/>
              </a:ext>
            </a:extLst>
          </p:cNvPr>
          <p:cNvSpPr/>
          <p:nvPr/>
        </p:nvSpPr>
        <p:spPr>
          <a:xfrm>
            <a:off x="2763796" y="4176483"/>
            <a:ext cx="899919" cy="60711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22" descr="Useful Developer Tools #5: Facebook's Device Sketches">
            <a:extLst>
              <a:ext uri="{FF2B5EF4-FFF2-40B4-BE49-F238E27FC236}">
                <a16:creationId xmlns:a16="http://schemas.microsoft.com/office/drawing/2014/main" xmlns="" id="{CB090360-68F2-42BC-956F-DB92733B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8" y="2146255"/>
            <a:ext cx="1055976" cy="7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58517857-7880-473B-842F-9AED23310B8F}"/>
              </a:ext>
            </a:extLst>
          </p:cNvPr>
          <p:cNvCxnSpPr>
            <a:cxnSpLocks/>
          </p:cNvCxnSpPr>
          <p:nvPr/>
        </p:nvCxnSpPr>
        <p:spPr>
          <a:xfrm flipH="1">
            <a:off x="1909408" y="2588151"/>
            <a:ext cx="1083459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41487982-3DC6-4181-B959-C61E4386E046}"/>
              </a:ext>
            </a:extLst>
          </p:cNvPr>
          <p:cNvCxnSpPr/>
          <p:nvPr/>
        </p:nvCxnSpPr>
        <p:spPr>
          <a:xfrm>
            <a:off x="2981430" y="2583808"/>
            <a:ext cx="0" cy="110816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7DB6BF0E-7885-40D6-BEDF-9524B74D720D}"/>
              </a:ext>
            </a:extLst>
          </p:cNvPr>
          <p:cNvCxnSpPr>
            <a:cxnSpLocks/>
          </p:cNvCxnSpPr>
          <p:nvPr/>
        </p:nvCxnSpPr>
        <p:spPr>
          <a:xfrm>
            <a:off x="2992867" y="3692525"/>
            <a:ext cx="289144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A0D58DFE-6E38-4249-9100-D1B51F01D35F}"/>
              </a:ext>
            </a:extLst>
          </p:cNvPr>
          <p:cNvCxnSpPr/>
          <p:nvPr/>
        </p:nvCxnSpPr>
        <p:spPr>
          <a:xfrm flipV="1">
            <a:off x="5884310" y="2896554"/>
            <a:ext cx="0" cy="795423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18F1BE1-8941-4755-9DB3-4FBE217C3023}"/>
              </a:ext>
            </a:extLst>
          </p:cNvPr>
          <p:cNvSpPr txBox="1"/>
          <p:nvPr/>
        </p:nvSpPr>
        <p:spPr>
          <a:xfrm>
            <a:off x="1838844" y="2371089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LAN / WIFI</a:t>
            </a:r>
            <a:endParaRPr lang="th-TH" sz="800" b="1" dirty="0">
              <a:latin typeface="Lato-regular"/>
            </a:endParaRP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xmlns="" id="{384C80D3-D7E6-4CA7-9325-E013EBFCE1C0}"/>
              </a:ext>
            </a:extLst>
          </p:cNvPr>
          <p:cNvSpPr/>
          <p:nvPr/>
        </p:nvSpPr>
        <p:spPr>
          <a:xfrm>
            <a:off x="9013389" y="2118977"/>
            <a:ext cx="437399" cy="3693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2" descr="High-res browser logos - Paul Irish">
            <a:extLst>
              <a:ext uri="{FF2B5EF4-FFF2-40B4-BE49-F238E27FC236}">
                <a16:creationId xmlns:a16="http://schemas.microsoft.com/office/drawing/2014/main" xmlns="" id="{17FA511E-7D61-4017-8455-300A4942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94" y="2161679"/>
            <a:ext cx="1460948" cy="2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Arrow: Right 99">
            <a:extLst>
              <a:ext uri="{FF2B5EF4-FFF2-40B4-BE49-F238E27FC236}">
                <a16:creationId xmlns:a16="http://schemas.microsoft.com/office/drawing/2014/main" xmlns="" id="{86C780FC-A2BF-4EF2-A0EB-09D205E98DC4}"/>
              </a:ext>
            </a:extLst>
          </p:cNvPr>
          <p:cNvSpPr/>
          <p:nvPr/>
        </p:nvSpPr>
        <p:spPr>
          <a:xfrm rot="5400000">
            <a:off x="10148509" y="2646588"/>
            <a:ext cx="437399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791D6EA-8C41-4397-81B1-AD99599009B5}"/>
              </a:ext>
            </a:extLst>
          </p:cNvPr>
          <p:cNvSpPr txBox="1"/>
          <p:nvPr/>
        </p:nvSpPr>
        <p:spPr>
          <a:xfrm>
            <a:off x="9646827" y="3167681"/>
            <a:ext cx="1563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Gateway IP  : 192.168.1.210</a:t>
            </a:r>
            <a:endParaRPr lang="th-TH" sz="800" b="1" dirty="0">
              <a:latin typeface="Lato-regular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EADDE552-5DF3-40FB-8668-6F96A335E8F0}"/>
              </a:ext>
            </a:extLst>
          </p:cNvPr>
          <p:cNvPicPr/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0" r="65490" b="91033"/>
          <a:stretch/>
        </p:blipFill>
        <p:spPr bwMode="auto">
          <a:xfrm>
            <a:off x="9367212" y="3406248"/>
            <a:ext cx="2049650" cy="138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C809DBED-328E-4405-8DE6-1CB0A3771F68}"/>
              </a:ext>
            </a:extLst>
          </p:cNvPr>
          <p:cNvSpPr/>
          <p:nvPr/>
        </p:nvSpPr>
        <p:spPr>
          <a:xfrm>
            <a:off x="9833978" y="3378520"/>
            <a:ext cx="803870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" b="1" dirty="0">
                <a:latin typeface="Lato-regular"/>
              </a:rPr>
              <a:t>192.168.1.2</a:t>
            </a:r>
            <a:r>
              <a:rPr lang="th-TH" sz="600" b="1" dirty="0">
                <a:latin typeface="Lato-regular"/>
              </a:rPr>
              <a:t>10</a:t>
            </a:r>
          </a:p>
        </p:txBody>
      </p:sp>
      <p:pic>
        <p:nvPicPr>
          <p:cNvPr id="2052" name="Picture 4" descr="Advice แอดไวซ์ แหล่งรวม ไอที IT, คอมพิวเตอร์ computer, โน้ตบุ๊ค notebook,  แท็บเล็ต tablet, สมาร์ทโฟน Smartphone ราคาถูกใจ">
            <a:extLst>
              <a:ext uri="{FF2B5EF4-FFF2-40B4-BE49-F238E27FC236}">
                <a16:creationId xmlns:a16="http://schemas.microsoft.com/office/drawing/2014/main" xmlns="" id="{CFD8B836-DEB6-4F23-BC3A-A8068FC5D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28877" r="7129" b="27702"/>
          <a:stretch/>
        </p:blipFill>
        <p:spPr bwMode="auto">
          <a:xfrm>
            <a:off x="2840688" y="4224045"/>
            <a:ext cx="757809" cy="3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3193A99-2307-4474-9C70-C03BDA37BC55}"/>
              </a:ext>
            </a:extLst>
          </p:cNvPr>
          <p:cNvSpPr txBox="1"/>
          <p:nvPr/>
        </p:nvSpPr>
        <p:spPr>
          <a:xfrm>
            <a:off x="2809480" y="455292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192.168.1.2</a:t>
            </a:r>
            <a:r>
              <a:rPr lang="en-US" sz="1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EC9FFD-CEA6-4E42-893B-E00740D22188}"/>
              </a:ext>
            </a:extLst>
          </p:cNvPr>
          <p:cNvSpPr/>
          <p:nvPr/>
        </p:nvSpPr>
        <p:spPr>
          <a:xfrm>
            <a:off x="123513" y="3791020"/>
            <a:ext cx="216918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1400" u="sng" dirty="0">
                <a:solidFill>
                  <a:schemeClr val="accent5">
                    <a:lumMod val="50000"/>
                  </a:schemeClr>
                </a:solidFill>
                <a:latin typeface="Lato-regular"/>
              </a:rPr>
              <a:t>เกตเวย์หน้าที่</a:t>
            </a:r>
          </a:p>
          <a:p>
            <a:r>
              <a:rPr lang="th-TH" sz="1400" dirty="0">
                <a:solidFill>
                  <a:schemeClr val="accent5">
                    <a:lumMod val="50000"/>
                  </a:schemeClr>
                </a:solidFill>
                <a:latin typeface="Lato-regular"/>
                <a:cs typeface="Angsana New" panose="02020603050405020304" pitchFamily="18" charset="-34"/>
              </a:rPr>
              <a:t>1. เก็บข้อมูลอุณหภูมิของอุปกรณ์ทั้งระบบ</a:t>
            </a:r>
          </a:p>
          <a:p>
            <a:r>
              <a:rPr lang="th-TH" sz="1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แสดงผลอุปกรณ์ทุกตัวที่อยู่ในระบบ</a:t>
            </a:r>
          </a:p>
          <a:p>
            <a:r>
              <a:rPr lang="th-TH" sz="1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เซ็ตค่าอุปกรณ์ผ่านเกตเวย์</a:t>
            </a:r>
          </a:p>
          <a:p>
            <a:r>
              <a:rPr lang="th-TH" sz="1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สามารถดูขอมูลเป็นกราฟได้หลายวัน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1400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ระบุตำแหน่งอุปกรณ์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22C0A65A-C2C7-4F2A-9E33-3BCF4D562246}"/>
              </a:ext>
            </a:extLst>
          </p:cNvPr>
          <p:cNvCxnSpPr>
            <a:cxnSpLocks/>
            <a:stCxn id="91" idx="1"/>
            <a:endCxn id="106" idx="3"/>
          </p:cNvCxnSpPr>
          <p:nvPr/>
        </p:nvCxnSpPr>
        <p:spPr>
          <a:xfrm flipH="1">
            <a:off x="2292697" y="4480041"/>
            <a:ext cx="471099" cy="3477"/>
          </a:xfrm>
          <a:prstGeom prst="straightConnector1">
            <a:avLst/>
          </a:prstGeom>
          <a:ln w="127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62B27C1A-A879-4092-B722-2C37FBDB5558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63565-EB0F-47C8-425E-30E32152B4EE}"/>
              </a:ext>
            </a:extLst>
          </p:cNvPr>
          <p:cNvSpPr txBox="1"/>
          <p:nvPr/>
        </p:nvSpPr>
        <p:spPr>
          <a:xfrm>
            <a:off x="411062" y="2926930"/>
            <a:ext cx="19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Smart phone, Computer, Tablet, etc.</a:t>
            </a:r>
            <a:endParaRPr lang="th-TH" sz="800" b="1" dirty="0">
              <a:latin typeface="Lato-regular"/>
            </a:endParaRPr>
          </a:p>
        </p:txBody>
      </p:sp>
      <p:pic>
        <p:nvPicPr>
          <p:cNvPr id="5" name="Picture 4" descr="Ios Android Icon Png Clip Art Free - Ios And Android Icons Transparent PNG  - 614x284 - Free Download on NicePNG">
            <a:extLst>
              <a:ext uri="{FF2B5EF4-FFF2-40B4-BE49-F238E27FC236}">
                <a16:creationId xmlns:a16="http://schemas.microsoft.com/office/drawing/2014/main" xmlns="" id="{3236615D-A4C4-23F8-E870-4B750D66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6" y="1748541"/>
            <a:ext cx="796326" cy="3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82CFE8-D105-4E6B-8646-FA9470AF3715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pic>
        <p:nvPicPr>
          <p:cNvPr id="6" name="Picture 5" descr="Wireless Link for SimpleLogger – SimpleUnmanned, LLC">
            <a:extLst>
              <a:ext uri="{FF2B5EF4-FFF2-40B4-BE49-F238E27FC236}">
                <a16:creationId xmlns:a16="http://schemas.microsoft.com/office/drawing/2014/main" xmlns="" id="{ACB4473E-7390-4141-96D6-53F5AF468F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3" y="1821676"/>
            <a:ext cx="555919" cy="4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aslėpimas Kreta Nepakeičiamas router wifi access point - yenanchen.com">
            <a:extLst>
              <a:ext uri="{FF2B5EF4-FFF2-40B4-BE49-F238E27FC236}">
                <a16:creationId xmlns:a16="http://schemas.microsoft.com/office/drawing/2014/main" xmlns="" id="{F0CB9433-65FA-4B21-B464-850137B6D21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9" t="7012" r="15846" b="65781"/>
          <a:stretch/>
        </p:blipFill>
        <p:spPr bwMode="auto">
          <a:xfrm>
            <a:off x="1605280" y="1324033"/>
            <a:ext cx="904875" cy="923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955AA937-2B47-4C51-9B40-FA489E74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55" y="1980097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Access Point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EA28856E-3E9F-40D3-B569-CA85C37A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17" y="1559432"/>
            <a:ext cx="609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Internet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Picture 9" descr="Wireless Link for SimpleLogger – SimpleUnmanned, LLC">
            <a:extLst>
              <a:ext uri="{FF2B5EF4-FFF2-40B4-BE49-F238E27FC236}">
                <a16:creationId xmlns:a16="http://schemas.microsoft.com/office/drawing/2014/main" xmlns="" id="{77D129D7-53AD-4185-A86F-B5EDF512A8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1" y="3187838"/>
            <a:ext cx="381000" cy="33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111AAEED-2E0B-498A-8191-650A4E741A6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1329722" y="5142064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rrow Down icon PNG, ICO or ICNS | Free vector icons">
            <a:extLst>
              <a:ext uri="{FF2B5EF4-FFF2-40B4-BE49-F238E27FC236}">
                <a16:creationId xmlns:a16="http://schemas.microsoft.com/office/drawing/2014/main" xmlns="" id="{23343DD4-D83D-482B-ACF6-D4CFC2F6F3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4" y="2484923"/>
            <a:ext cx="594996" cy="55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3F5AE0-589B-48B4-83D2-3301E7BA6F6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644" r="5930" b="5417"/>
          <a:stretch/>
        </p:blipFill>
        <p:spPr bwMode="auto">
          <a:xfrm>
            <a:off x="1833244" y="3215540"/>
            <a:ext cx="506095" cy="46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B4569B-7EDF-442D-8612-EB7ECC09C286}"/>
              </a:ext>
            </a:extLst>
          </p:cNvPr>
          <p:cNvSpPr/>
          <p:nvPr/>
        </p:nvSpPr>
        <p:spPr>
          <a:xfrm>
            <a:off x="399151" y="411880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Lato-regular"/>
              </a:rPr>
              <a:t>ระบบการแจ้งเตือน</a:t>
            </a:r>
            <a:endParaRPr lang="en-US" sz="2400" b="1" u="sng" dirty="0"/>
          </a:p>
        </p:txBody>
      </p:sp>
      <p:pic>
        <p:nvPicPr>
          <p:cNvPr id="15" name="Picture 8" descr="Purchase of PT100 probe on Guilcor.fr">
            <a:extLst>
              <a:ext uri="{FF2B5EF4-FFF2-40B4-BE49-F238E27FC236}">
                <a16:creationId xmlns:a16="http://schemas.microsoft.com/office/drawing/2014/main" xmlns="" id="{9EDA50FC-5E07-43BE-B93D-4C38E5A2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56" y="3868312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Door Contact - DPTF">
            <a:extLst>
              <a:ext uri="{FF2B5EF4-FFF2-40B4-BE49-F238E27FC236}">
                <a16:creationId xmlns:a16="http://schemas.microsoft.com/office/drawing/2014/main" xmlns="" id="{AEED16BE-C84B-404E-B215-A3069494D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1689417" y="3924265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09840A-10A2-4F6E-BEAC-8A211583C4A8}"/>
              </a:ext>
            </a:extLst>
          </p:cNvPr>
          <p:cNvSpPr txBox="1"/>
          <p:nvPr/>
        </p:nvSpPr>
        <p:spPr>
          <a:xfrm>
            <a:off x="1996928" y="2672670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WiFi NETWORK</a:t>
            </a:r>
            <a:endParaRPr lang="th-TH" sz="800" b="1" dirty="0">
              <a:latin typeface="Lato-regular"/>
            </a:endParaRPr>
          </a:p>
        </p:txBody>
      </p:sp>
      <p:pic>
        <p:nvPicPr>
          <p:cNvPr id="18" name="Picture 17" descr="Arrow Down icon PNG, ICO or ICNS | Free vector icons">
            <a:extLst>
              <a:ext uri="{FF2B5EF4-FFF2-40B4-BE49-F238E27FC236}">
                <a16:creationId xmlns:a16="http://schemas.microsoft.com/office/drawing/2014/main" xmlns="" id="{832A6ACD-E351-458D-AF8B-25666044CF6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31" y="4364005"/>
            <a:ext cx="594996" cy="55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9E272A44-2719-4D54-B665-25000543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63" y="3217610"/>
            <a:ext cx="1474275" cy="2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latin typeface="Bahnschrift Light SemiCondensed" panose="020B0502040204020203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Device Model : FM150W</a:t>
            </a:r>
            <a:endParaRPr lang="en-US" sz="11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AB5FA0EA-C470-4D19-A8B3-C1FA3D3B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64" y="3453690"/>
            <a:ext cx="937294" cy="275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latin typeface="Bahnschrift Light SemiCondensed" panose="020B0502040204020203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IP 192.168.1.99</a:t>
            </a:r>
            <a:endParaRPr lang="en-US" sz="11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1DBCEB6-F917-474D-A7CD-99F12B264A02}"/>
              </a:ext>
            </a:extLst>
          </p:cNvPr>
          <p:cNvSpPr/>
          <p:nvPr/>
        </p:nvSpPr>
        <p:spPr>
          <a:xfrm>
            <a:off x="789925" y="3908641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cs typeface="+mj-cs"/>
              </a:rPr>
              <a:t>เซ็นเซอร์ประตู</a:t>
            </a:r>
            <a:endParaRPr lang="en-US" sz="1400" dirty="0"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60A8E7-3585-4EDF-BA1A-98A7C220476B}"/>
              </a:ext>
            </a:extLst>
          </p:cNvPr>
          <p:cNvSpPr/>
          <p:nvPr/>
        </p:nvSpPr>
        <p:spPr>
          <a:xfrm>
            <a:off x="789925" y="3075861"/>
            <a:ext cx="3058175" cy="120561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4FDD0E5-5F5B-4412-855A-D56986A3060F}"/>
              </a:ext>
            </a:extLst>
          </p:cNvPr>
          <p:cNvSpPr/>
          <p:nvPr/>
        </p:nvSpPr>
        <p:spPr>
          <a:xfrm>
            <a:off x="789924" y="1222377"/>
            <a:ext cx="3058175" cy="11837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B773852-8CA0-4415-8BFC-7DB9285BE925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r="5410" b="91024"/>
          <a:stretch/>
        </p:blipFill>
        <p:spPr bwMode="auto">
          <a:xfrm>
            <a:off x="5517406" y="1217355"/>
            <a:ext cx="5617845" cy="13843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High-res browser logos - Paul Irish">
            <a:extLst>
              <a:ext uri="{FF2B5EF4-FFF2-40B4-BE49-F238E27FC236}">
                <a16:creationId xmlns:a16="http://schemas.microsoft.com/office/drawing/2014/main" xmlns="" id="{A619B825-1918-4820-AACE-1FEA2F8F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56" y="458637"/>
            <a:ext cx="1460948" cy="2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E851D8D3-5C16-4174-87B6-0A5586CB168A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 flipV="1">
            <a:off x="3319058" y="1284430"/>
            <a:ext cx="2664812" cy="2307054"/>
          </a:xfrm>
          <a:prstGeom prst="bentConnector3">
            <a:avLst>
              <a:gd name="adj1" fmla="val 42303"/>
            </a:avLst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2" descr="Useful Developer Tools #5: Facebook's Device Sketches">
            <a:extLst>
              <a:ext uri="{FF2B5EF4-FFF2-40B4-BE49-F238E27FC236}">
                <a16:creationId xmlns:a16="http://schemas.microsoft.com/office/drawing/2014/main" xmlns="" id="{A1337753-5AF2-40A0-87CD-7A1BB145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38866"/>
            <a:ext cx="575613" cy="4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2C50BC60-A2B3-4B90-950C-2ACD8CD6CCA1}"/>
              </a:ext>
            </a:extLst>
          </p:cNvPr>
          <p:cNvSpPr/>
          <p:nvPr/>
        </p:nvSpPr>
        <p:spPr>
          <a:xfrm>
            <a:off x="5517406" y="471788"/>
            <a:ext cx="265196" cy="2526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2F8A468B-AFAC-45E8-81CF-0A692010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870" y="1146636"/>
            <a:ext cx="1049767" cy="2755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latin typeface="Bahnschrift Light SemiCondensed" panose="020B0502040204020203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IP 192.168.1.99</a:t>
            </a:r>
            <a:endParaRPr lang="en-US" sz="11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BF17A4F-6878-4526-B2CE-597D3A395D2E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6820" r="73717" b="49285"/>
          <a:stretch/>
        </p:blipFill>
        <p:spPr bwMode="auto">
          <a:xfrm>
            <a:off x="4656599" y="1800536"/>
            <a:ext cx="1251864" cy="83658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xmlns="" id="{0C8F5E3C-6CEB-4C4E-8E3F-E21DF0E9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665" y="1921240"/>
            <a:ext cx="552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u="sng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admin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A02012E8-CC8B-4AD7-8A3A-015E8367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463" y="2134104"/>
            <a:ext cx="990624" cy="3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u="sng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123456789</a:t>
            </a:r>
            <a:r>
              <a:rPr lang="th-TH" sz="1100" b="1" u="sng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100" b="1" u="sng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/ intellic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xmlns="" id="{3E2942E3-DB23-440F-9CDE-6F2416C8759E}"/>
              </a:ext>
            </a:extLst>
          </p:cNvPr>
          <p:cNvSpPr/>
          <p:nvPr/>
        </p:nvSpPr>
        <p:spPr>
          <a:xfrm rot="5400000">
            <a:off x="6467543" y="825139"/>
            <a:ext cx="265196" cy="2526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C9716D50-4DC6-4229-8069-D968F8EF8490}"/>
              </a:ext>
            </a:extLst>
          </p:cNvPr>
          <p:cNvSpPr/>
          <p:nvPr/>
        </p:nvSpPr>
        <p:spPr>
          <a:xfrm>
            <a:off x="6704129" y="1970684"/>
            <a:ext cx="265196" cy="2526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824A6BA-3B4F-44F4-B7BF-59F3E2DB0D90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28325" r="64220" b="20738"/>
          <a:stretch/>
        </p:blipFill>
        <p:spPr bwMode="auto">
          <a:xfrm>
            <a:off x="8468818" y="1529683"/>
            <a:ext cx="1362732" cy="1818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FF83D53-B530-4771-A23B-A52E354BC16A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20298" r="87220" b="38577"/>
          <a:stretch/>
        </p:blipFill>
        <p:spPr bwMode="auto">
          <a:xfrm>
            <a:off x="7068385" y="1620392"/>
            <a:ext cx="858124" cy="167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2560F68-99B7-4B01-90DA-E35D79C19E4F}"/>
              </a:ext>
            </a:extLst>
          </p:cNvPr>
          <p:cNvSpPr/>
          <p:nvPr/>
        </p:nvSpPr>
        <p:spPr>
          <a:xfrm>
            <a:off x="7065210" y="1969922"/>
            <a:ext cx="884159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Rectangle 26">
            <a:extLst>
              <a:ext uri="{FF2B5EF4-FFF2-40B4-BE49-F238E27FC236}">
                <a16:creationId xmlns:a16="http://schemas.microsoft.com/office/drawing/2014/main" xmlns="" id="{4A1E58B5-B5AD-4880-979E-1FC50470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569" y="1137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xmlns="" id="{03132FC4-D76C-4591-A2D2-FB4AC4D8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569" y="2052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xmlns="" id="{D45BEA25-6590-4EF8-9245-C449EE7512F4}"/>
              </a:ext>
            </a:extLst>
          </p:cNvPr>
          <p:cNvSpPr/>
          <p:nvPr/>
        </p:nvSpPr>
        <p:spPr>
          <a:xfrm>
            <a:off x="8103329" y="1957912"/>
            <a:ext cx="265196" cy="2526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xmlns="" id="{AD7DEB2A-BACC-4B89-87C2-61EFA78BC6C8}"/>
              </a:ext>
            </a:extLst>
          </p:cNvPr>
          <p:cNvCxnSpPr>
            <a:cxnSpLocks/>
            <a:stCxn id="74" idx="1"/>
          </p:cNvCxnSpPr>
          <p:nvPr/>
        </p:nvCxnSpPr>
        <p:spPr>
          <a:xfrm rot="10800000" flipV="1">
            <a:off x="9734401" y="1513376"/>
            <a:ext cx="790593" cy="32744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B9BF9729-FB27-4ED7-83FC-4454A9812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4993" y="1370432"/>
            <a:ext cx="1043452" cy="2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ตั้งชื่ออุณหภูมิ </a:t>
            </a:r>
            <a:r>
              <a:rPr lang="en-US" sz="1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+mj-cs"/>
              </a:rPr>
              <a:t>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A01515BA-D859-4CF9-9524-C4F9186F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6884" y="1824634"/>
            <a:ext cx="1078200" cy="28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th-TH" sz="1200" dirty="0"/>
              <a:t>เซ็นเซอร์อุณหภูมิ</a:t>
            </a:r>
            <a:endParaRPr lang="en-US" sz="12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0EAD2C5D-39E9-421C-9CF3-A024BA3272CC}"/>
              </a:ext>
            </a:extLst>
          </p:cNvPr>
          <p:cNvCxnSpPr/>
          <p:nvPr/>
        </p:nvCxnSpPr>
        <p:spPr>
          <a:xfrm flipH="1">
            <a:off x="9736642" y="1975668"/>
            <a:ext cx="690880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DF2A3B17-1416-4DEC-B0DD-83572EAA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459" y="2102892"/>
            <a:ext cx="1807210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ตั้งค่าความคาดเคลื่อนอุณหภูมิ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xmlns="" id="{3E138809-4D8F-462A-9525-29B8A0CBE0A6}"/>
              </a:ext>
            </a:extLst>
          </p:cNvPr>
          <p:cNvCxnSpPr>
            <a:cxnSpLocks/>
          </p:cNvCxnSpPr>
          <p:nvPr/>
        </p:nvCxnSpPr>
        <p:spPr>
          <a:xfrm rot="10800000">
            <a:off x="9728949" y="2103909"/>
            <a:ext cx="545850" cy="1691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 Box 2">
            <a:extLst>
              <a:ext uri="{FF2B5EF4-FFF2-40B4-BE49-F238E27FC236}">
                <a16:creationId xmlns:a16="http://schemas.microsoft.com/office/drawing/2014/main" xmlns="" id="{A3C47446-1EB9-4AD5-9182-F6922F41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475" y="2609463"/>
            <a:ext cx="2027373" cy="6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ตั้งค่าอุณหภูมิต่ำสุดไม่เกิน เม</a:t>
            </a:r>
            <a:r>
              <a:rPr lang="th-TH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ื่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ออุณหูมิต่ำกว่าค่าที่กำหนดจะมีการแจ้งเตือน </a:t>
            </a:r>
            <a:r>
              <a:rPr lang="en-US" sz="1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xmlns="" id="{803B47A9-46D5-4D76-8301-73C3D704205A}"/>
              </a:ext>
            </a:extLst>
          </p:cNvPr>
          <p:cNvCxnSpPr/>
          <p:nvPr/>
        </p:nvCxnSpPr>
        <p:spPr>
          <a:xfrm flipH="1" flipV="1">
            <a:off x="9744715" y="2250551"/>
            <a:ext cx="403860" cy="5207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5" name="Text Box 2">
            <a:extLst>
              <a:ext uri="{FF2B5EF4-FFF2-40B4-BE49-F238E27FC236}">
                <a16:creationId xmlns:a16="http://schemas.microsoft.com/office/drawing/2014/main" xmlns="" id="{45A3F04F-B40D-4974-8CEC-82CB8252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810" y="3755787"/>
            <a:ext cx="2243455" cy="4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ตั้งค่าอุณหภูมิสูงไม่เกิน เมื่ออุณหภูมิสูงกว่าค่าที่กำหนดจะมีการแจ้งเตือน </a:t>
            </a:r>
            <a:r>
              <a:rPr lang="en-US" sz="1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4" name="Text Box 2">
            <a:extLst>
              <a:ext uri="{FF2B5EF4-FFF2-40B4-BE49-F238E27FC236}">
                <a16:creationId xmlns:a16="http://schemas.microsoft.com/office/drawing/2014/main" xmlns="" id="{4833A14B-2BDA-443E-B646-73F138841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538" y="3428845"/>
            <a:ext cx="1083945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แจ้งเดือนด้วยเสียง </a:t>
            </a:r>
            <a:r>
              <a:rPr lang="en-US" sz="11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+mj-cs"/>
              </a:rPr>
              <a:t>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96" name="Text Box 2">
            <a:extLst>
              <a:ext uri="{FF2B5EF4-FFF2-40B4-BE49-F238E27FC236}">
                <a16:creationId xmlns:a16="http://schemas.microsoft.com/office/drawing/2014/main" xmlns="" id="{23BB6998-A0BA-4848-AC30-D08AE643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797" y="3680464"/>
            <a:ext cx="1072196" cy="32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แจ้งเดือนผ่านไลน์ </a:t>
            </a:r>
            <a:r>
              <a:rPr lang="en-US" sz="1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9032D7FB-CABE-427C-B940-9D425D61D3B9}"/>
              </a:ext>
            </a:extLst>
          </p:cNvPr>
          <p:cNvSpPr/>
          <p:nvPr/>
        </p:nvSpPr>
        <p:spPr>
          <a:xfrm>
            <a:off x="2083766" y="5116713"/>
            <a:ext cx="1577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  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องศาเซลเซียส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)</a:t>
            </a:r>
            <a:endParaRPr lang="th-TH" sz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B5D3899D-7FFD-4FBA-A7B3-FEA4536B337A}"/>
              </a:ext>
            </a:extLst>
          </p:cNvPr>
          <p:cNvSpPr/>
          <p:nvPr/>
        </p:nvSpPr>
        <p:spPr>
          <a:xfrm>
            <a:off x="2079205" y="5343061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สถานะประตู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/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ปิด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A474D295-DC95-4B58-AB74-D2810A9BDAB0}"/>
              </a:ext>
            </a:extLst>
          </p:cNvPr>
          <p:cNvSpPr/>
          <p:nvPr/>
        </p:nvSpPr>
        <p:spPr>
          <a:xfrm>
            <a:off x="2086825" y="5584649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สถานะไฟฟ้า 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ติด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ดับ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xmlns="" id="{AB660470-1BC2-4ED4-A399-214DFFFA1761}"/>
              </a:ext>
            </a:extLst>
          </p:cNvPr>
          <p:cNvCxnSpPr>
            <a:cxnSpLocks/>
            <a:stCxn id="36" idx="1"/>
            <a:endCxn id="8" idx="3"/>
          </p:cNvCxnSpPr>
          <p:nvPr/>
        </p:nvCxnSpPr>
        <p:spPr>
          <a:xfrm rot="10800000" flipV="1">
            <a:off x="3415031" y="643359"/>
            <a:ext cx="1433195" cy="1541543"/>
          </a:xfrm>
          <a:prstGeom prst="bentConnector3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A2FCFB9-8144-47FC-A229-89A995F8B6F7}"/>
              </a:ext>
            </a:extLst>
          </p:cNvPr>
          <p:cNvSpPr txBox="1"/>
          <p:nvPr/>
        </p:nvSpPr>
        <p:spPr>
          <a:xfrm>
            <a:off x="3660341" y="465713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LAN / WIFI</a:t>
            </a:r>
            <a:endParaRPr lang="th-TH" sz="800" b="1" dirty="0">
              <a:latin typeface="Lato-regular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5FFFB43-7F87-4120-B4AE-1DF2AE4EF5DB}"/>
              </a:ext>
            </a:extLst>
          </p:cNvPr>
          <p:cNvSpPr/>
          <p:nvPr/>
        </p:nvSpPr>
        <p:spPr>
          <a:xfrm>
            <a:off x="886601" y="4965752"/>
            <a:ext cx="2858946" cy="120561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xmlns="" id="{5273BA2B-5086-42B4-8759-8C6A59179DE9}"/>
              </a:ext>
            </a:extLst>
          </p:cNvPr>
          <p:cNvCxnSpPr>
            <a:cxnSpLocks/>
            <a:stCxn id="44" idx="1"/>
            <a:endCxn id="85" idx="0"/>
          </p:cNvCxnSpPr>
          <p:nvPr/>
        </p:nvCxnSpPr>
        <p:spPr>
          <a:xfrm rot="10800000" flipV="1">
            <a:off x="8281538" y="2438733"/>
            <a:ext cx="187280" cy="1317053"/>
          </a:xfrm>
          <a:prstGeom prst="bentConnector2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CD92940E-ED38-4270-9B05-ECCAF436A174}"/>
              </a:ext>
            </a:extLst>
          </p:cNvPr>
          <p:cNvCxnSpPr>
            <a:cxnSpLocks/>
          </p:cNvCxnSpPr>
          <p:nvPr/>
        </p:nvCxnSpPr>
        <p:spPr>
          <a:xfrm>
            <a:off x="8663940" y="2985070"/>
            <a:ext cx="0" cy="50812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xmlns="" id="{27F68EAE-2931-4652-8729-41A7F02631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77048" y="3099728"/>
            <a:ext cx="735837" cy="506519"/>
          </a:xfrm>
          <a:prstGeom prst="bentConnector3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35FC797D-A062-43EF-9747-AC7F7B1F0A7C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20298" r="87220" b="39275"/>
          <a:stretch/>
        </p:blipFill>
        <p:spPr bwMode="auto">
          <a:xfrm>
            <a:off x="4611345" y="4339003"/>
            <a:ext cx="858124" cy="164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0C8A623E-D937-485B-8990-7D0F39F829A9}"/>
              </a:ext>
            </a:extLst>
          </p:cNvPr>
          <p:cNvSpPr/>
          <p:nvPr/>
        </p:nvSpPr>
        <p:spPr>
          <a:xfrm>
            <a:off x="4591717" y="4880107"/>
            <a:ext cx="884159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5A86A95E-09D2-4869-95CE-27CF5909BA88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6155" r="81136" b="80746"/>
          <a:stretch/>
        </p:blipFill>
        <p:spPr bwMode="auto">
          <a:xfrm>
            <a:off x="6022977" y="4854792"/>
            <a:ext cx="2617151" cy="206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8" name="Arrow: Right 137">
            <a:extLst>
              <a:ext uri="{FF2B5EF4-FFF2-40B4-BE49-F238E27FC236}">
                <a16:creationId xmlns:a16="http://schemas.microsoft.com/office/drawing/2014/main" xmlns="" id="{E01BF582-7A01-4AB4-906B-F7D21F6BC3EE}"/>
              </a:ext>
            </a:extLst>
          </p:cNvPr>
          <p:cNvSpPr/>
          <p:nvPr/>
        </p:nvSpPr>
        <p:spPr>
          <a:xfrm>
            <a:off x="5635623" y="4830449"/>
            <a:ext cx="265196" cy="2526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C6A0103-C61F-4AB8-B3B3-12107B195E2F}"/>
              </a:ext>
            </a:extLst>
          </p:cNvPr>
          <p:cNvSpPr/>
          <p:nvPr/>
        </p:nvSpPr>
        <p:spPr>
          <a:xfrm>
            <a:off x="6365675" y="5194753"/>
            <a:ext cx="22933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https://www.youtube.com/watch?v=16dhTsmvkzg</a:t>
            </a:r>
          </a:p>
        </p:txBody>
      </p:sp>
      <p:sp>
        <p:nvSpPr>
          <p:cNvPr id="140" name="Text Box 2">
            <a:extLst>
              <a:ext uri="{FF2B5EF4-FFF2-40B4-BE49-F238E27FC236}">
                <a16:creationId xmlns:a16="http://schemas.microsoft.com/office/drawing/2014/main" xmlns="" id="{E3C98DF0-75F5-4182-89B0-66817906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199" y="5142068"/>
            <a:ext cx="505278" cy="32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sz="12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วิธีสร้าง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xmlns="" id="{39B04A51-2449-4EBF-94CC-67491822B5DB}"/>
              </a:ext>
            </a:extLst>
          </p:cNvPr>
          <p:cNvSpPr/>
          <p:nvPr/>
        </p:nvSpPr>
        <p:spPr>
          <a:xfrm>
            <a:off x="8796307" y="4841037"/>
            <a:ext cx="265196" cy="2526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57619F60-9ADB-4E65-BBE1-07990C65FF0E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5"/>
          <a:stretch/>
        </p:blipFill>
        <p:spPr bwMode="auto">
          <a:xfrm>
            <a:off x="9149640" y="4498055"/>
            <a:ext cx="1472640" cy="160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4AF65C31-1E17-44EF-AB5C-BC21004447CD}"/>
              </a:ext>
            </a:extLst>
          </p:cNvPr>
          <p:cNvSpPr/>
          <p:nvPr/>
        </p:nvSpPr>
        <p:spPr>
          <a:xfrm>
            <a:off x="10215131" y="4731750"/>
            <a:ext cx="59668" cy="596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xmlns="" id="{2F880475-72AF-4911-ABF8-CFECB69AE07B}"/>
              </a:ext>
            </a:extLst>
          </p:cNvPr>
          <p:cNvCxnSpPr>
            <a:cxnSpLocks/>
            <a:stCxn id="74" idx="3"/>
            <a:endCxn id="146" idx="6"/>
          </p:cNvCxnSpPr>
          <p:nvPr/>
        </p:nvCxnSpPr>
        <p:spPr>
          <a:xfrm flipH="1">
            <a:off x="10274799" y="1513376"/>
            <a:ext cx="1293646" cy="3248208"/>
          </a:xfrm>
          <a:prstGeom prst="bentConnector3">
            <a:avLst>
              <a:gd name="adj1" fmla="val -33525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3EBAFE5B-26E1-47E3-B570-BA639FB55DD4}"/>
              </a:ext>
            </a:extLst>
          </p:cNvPr>
          <p:cNvSpPr/>
          <p:nvPr/>
        </p:nvSpPr>
        <p:spPr>
          <a:xfrm>
            <a:off x="10547183" y="5018450"/>
            <a:ext cx="59668" cy="596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xmlns="" id="{D5FB719C-782C-450D-A3CE-CDE8977CCB59}"/>
              </a:ext>
            </a:extLst>
          </p:cNvPr>
          <p:cNvCxnSpPr>
            <a:cxnSpLocks/>
          </p:cNvCxnSpPr>
          <p:nvPr/>
        </p:nvCxnSpPr>
        <p:spPr>
          <a:xfrm rot="5400000">
            <a:off x="9844166" y="3767293"/>
            <a:ext cx="2035739" cy="528400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xmlns="" id="{6E762BB7-CDF9-4DB7-A525-76A413192527}"/>
              </a:ext>
            </a:extLst>
          </p:cNvPr>
          <p:cNvCxnSpPr>
            <a:cxnSpLocks/>
            <a:endCxn id="168" idx="2"/>
          </p:cNvCxnSpPr>
          <p:nvPr/>
        </p:nvCxnSpPr>
        <p:spPr>
          <a:xfrm rot="16200000" flipH="1">
            <a:off x="8541988" y="4143901"/>
            <a:ext cx="1035376" cy="786242"/>
          </a:xfrm>
          <a:prstGeom prst="bentConnector2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1BFAF816-2500-424A-9EE2-0D63CCE828C2}"/>
              </a:ext>
            </a:extLst>
          </p:cNvPr>
          <p:cNvSpPr/>
          <p:nvPr/>
        </p:nvSpPr>
        <p:spPr>
          <a:xfrm>
            <a:off x="9452797" y="5024876"/>
            <a:ext cx="59668" cy="596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992F982C-6136-496C-BAC7-24EA85E3CF46}"/>
              </a:ext>
            </a:extLst>
          </p:cNvPr>
          <p:cNvSpPr/>
          <p:nvPr/>
        </p:nvSpPr>
        <p:spPr>
          <a:xfrm>
            <a:off x="666572" y="1084047"/>
            <a:ext cx="3288485" cy="526325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A5E14F3D-6D51-407A-A50A-8DD284E93522}"/>
              </a:ext>
            </a:extLst>
          </p:cNvPr>
          <p:cNvSpPr/>
          <p:nvPr/>
        </p:nvSpPr>
        <p:spPr>
          <a:xfrm>
            <a:off x="889269" y="1637546"/>
            <a:ext cx="3770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Segoe UI Symbol" panose="020B0502040204020203" pitchFamily="34" charset="0"/>
                <a:ea typeface="Calibri" panose="020F0502020204030204" pitchFamily="34" charset="0"/>
              </a:rPr>
              <a:t>★</a:t>
            </a:r>
            <a:endParaRPr lang="en-US" sz="1050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0F97D0ED-329A-41F3-BD14-B07682A32951}"/>
              </a:ext>
            </a:extLst>
          </p:cNvPr>
          <p:cNvSpPr/>
          <p:nvPr/>
        </p:nvSpPr>
        <p:spPr>
          <a:xfrm>
            <a:off x="2574874" y="3933886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cs typeface="+mj-cs"/>
              </a:rPr>
              <a:t>เซ็นเซอร์อุณหภูมิ</a:t>
            </a:r>
            <a:endParaRPr lang="en-US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21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61716587-7F28-400C-B64F-12C8654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solidFill>
            <a:srgbClr val="002060"/>
          </a:solidFill>
        </p:spPr>
        <p:txBody>
          <a:bodyPr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Intelligence Control System Co., Ltd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7516A6-689E-4656-A641-2AE577FDAD17}"/>
              </a:ext>
            </a:extLst>
          </p:cNvPr>
          <p:cNvSpPr/>
          <p:nvPr/>
        </p:nvSpPr>
        <p:spPr>
          <a:xfrm>
            <a:off x="11135251" y="6568559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Date : 2/11/2022</a:t>
            </a:r>
          </a:p>
        </p:txBody>
      </p:sp>
      <p:pic>
        <p:nvPicPr>
          <p:cNvPr id="2" name="Picture 1" descr="Wireless Link for SimpleLogger – SimpleUnmanned, LLC">
            <a:extLst>
              <a:ext uri="{FF2B5EF4-FFF2-40B4-BE49-F238E27FC236}">
                <a16:creationId xmlns:a16="http://schemas.microsoft.com/office/drawing/2014/main" xmlns="" id="{6F4F7953-1496-9EEF-350A-D70340EF6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3" y="1821676"/>
            <a:ext cx="555919" cy="4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aslėpimas Kreta Nepakeičiamas router wifi access point - yenanchen.com">
            <a:extLst>
              <a:ext uri="{FF2B5EF4-FFF2-40B4-BE49-F238E27FC236}">
                <a16:creationId xmlns:a16="http://schemas.microsoft.com/office/drawing/2014/main" xmlns="" id="{7FFC2AAB-4A61-2234-2247-D1277D8E8EC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9" t="7012" r="15846" b="65781"/>
          <a:stretch/>
        </p:blipFill>
        <p:spPr bwMode="auto">
          <a:xfrm>
            <a:off x="1605280" y="1324033"/>
            <a:ext cx="904875" cy="923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FB9533AC-DDE9-F6E4-E292-015566C5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55" y="1980097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Access Point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17B48BC4-D288-E4F1-9E73-F2DE4B2E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17" y="1559432"/>
            <a:ext cx="609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Internet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 descr="Wireless Link for SimpleLogger – SimpleUnmanned, LLC">
            <a:extLst>
              <a:ext uri="{FF2B5EF4-FFF2-40B4-BE49-F238E27FC236}">
                <a16:creationId xmlns:a16="http://schemas.microsoft.com/office/drawing/2014/main" xmlns="" id="{08CA9A3F-661F-1776-51AE-4E865522DA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1" y="3187838"/>
            <a:ext cx="381000" cy="33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img.directindustry.com/images_di/photo-g/69508-14572289.jpg">
            <a:extLst>
              <a:ext uri="{FF2B5EF4-FFF2-40B4-BE49-F238E27FC236}">
                <a16:creationId xmlns:a16="http://schemas.microsoft.com/office/drawing/2014/main" xmlns="" id="{82007385-4B60-EB42-E75B-B4A8F5690A9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61" r="14565" b="4298"/>
          <a:stretch/>
        </p:blipFill>
        <p:spPr bwMode="auto">
          <a:xfrm>
            <a:off x="1329722" y="5142064"/>
            <a:ext cx="675640" cy="8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rrow Down icon PNG, ICO or ICNS | Free vector icons">
            <a:extLst>
              <a:ext uri="{FF2B5EF4-FFF2-40B4-BE49-F238E27FC236}">
                <a16:creationId xmlns:a16="http://schemas.microsoft.com/office/drawing/2014/main" xmlns="" id="{03979590-5D02-7EE9-5E18-50B932A27AF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4" y="2484923"/>
            <a:ext cx="594996" cy="55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EB03EE-0D07-E920-6ED7-3C8C666D9D3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644" r="5930" b="5417"/>
          <a:stretch/>
        </p:blipFill>
        <p:spPr bwMode="auto">
          <a:xfrm>
            <a:off x="1833244" y="3215540"/>
            <a:ext cx="506095" cy="46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8" descr="Purchase of PT100 probe on Guilcor.fr">
            <a:extLst>
              <a:ext uri="{FF2B5EF4-FFF2-40B4-BE49-F238E27FC236}">
                <a16:creationId xmlns:a16="http://schemas.microsoft.com/office/drawing/2014/main" xmlns="" id="{3E53EF93-C919-0806-1253-7C7AC75B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56" y="3868312"/>
            <a:ext cx="366199" cy="3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Door Contact - DPTF">
            <a:extLst>
              <a:ext uri="{FF2B5EF4-FFF2-40B4-BE49-F238E27FC236}">
                <a16:creationId xmlns:a16="http://schemas.microsoft.com/office/drawing/2014/main" xmlns="" id="{18647F32-13FF-80A8-AFAB-D42408D2B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26446" r="23785" b="27365"/>
          <a:stretch/>
        </p:blipFill>
        <p:spPr bwMode="auto">
          <a:xfrm>
            <a:off x="1689417" y="3924265"/>
            <a:ext cx="333547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C80649-DD71-0CB4-77C7-297BE188DC0A}"/>
              </a:ext>
            </a:extLst>
          </p:cNvPr>
          <p:cNvSpPr txBox="1"/>
          <p:nvPr/>
        </p:nvSpPr>
        <p:spPr>
          <a:xfrm>
            <a:off x="1996928" y="2672670"/>
            <a:ext cx="1451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WiFi NETWORK</a:t>
            </a:r>
            <a:endParaRPr lang="th-TH" sz="800" b="1" dirty="0">
              <a:latin typeface="Lato-regular"/>
            </a:endParaRPr>
          </a:p>
        </p:txBody>
      </p:sp>
      <p:pic>
        <p:nvPicPr>
          <p:cNvPr id="16" name="Picture 15" descr="Arrow Down icon PNG, ICO or ICNS | Free vector icons">
            <a:extLst>
              <a:ext uri="{FF2B5EF4-FFF2-40B4-BE49-F238E27FC236}">
                <a16:creationId xmlns:a16="http://schemas.microsoft.com/office/drawing/2014/main" xmlns="" id="{31F2D9FC-B42E-04B7-90E1-2C3553ABE58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31" y="4364005"/>
            <a:ext cx="594996" cy="55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AB1C0B21-3D4D-3C9F-B613-0C3B9F5D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63" y="3217610"/>
            <a:ext cx="1474275" cy="2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latin typeface="Bahnschrift Light SemiCondensed" panose="020B0502040204020203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Device Model : FM150W</a:t>
            </a:r>
            <a:endParaRPr lang="en-US" sz="11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5DEFEFE6-E6B6-EC98-A864-BFB12DBC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64" y="3453690"/>
            <a:ext cx="937294" cy="2755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latin typeface="Bahnschrift Light SemiCondensed" panose="020B0502040204020203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IP 192.168.1.99</a:t>
            </a:r>
            <a:endParaRPr lang="en-US" sz="11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72B6F2-4C5C-DD5E-2E3D-951D357083DE}"/>
              </a:ext>
            </a:extLst>
          </p:cNvPr>
          <p:cNvSpPr/>
          <p:nvPr/>
        </p:nvSpPr>
        <p:spPr>
          <a:xfrm>
            <a:off x="789925" y="3908641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cs typeface="+mj-cs"/>
              </a:rPr>
              <a:t>เซ็นเซอร์ประตู</a:t>
            </a:r>
            <a:endParaRPr lang="en-US" sz="1400" dirty="0"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00EFB49-EFA3-F028-6651-61327B8B985A}"/>
              </a:ext>
            </a:extLst>
          </p:cNvPr>
          <p:cNvSpPr/>
          <p:nvPr/>
        </p:nvSpPr>
        <p:spPr>
          <a:xfrm>
            <a:off x="789925" y="3075861"/>
            <a:ext cx="3058175" cy="120561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8CD717-7ED4-6B57-356B-90622917EDC3}"/>
              </a:ext>
            </a:extLst>
          </p:cNvPr>
          <p:cNvSpPr/>
          <p:nvPr/>
        </p:nvSpPr>
        <p:spPr>
          <a:xfrm>
            <a:off x="789924" y="1222377"/>
            <a:ext cx="3058175" cy="11837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4EDA68-92E0-18E3-4453-DF39D5490A6E}"/>
              </a:ext>
            </a:extLst>
          </p:cNvPr>
          <p:cNvSpPr/>
          <p:nvPr/>
        </p:nvSpPr>
        <p:spPr>
          <a:xfrm>
            <a:off x="2083766" y="5116713"/>
            <a:ext cx="1577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  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องศาเซลเซียส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)</a:t>
            </a:r>
            <a:endParaRPr lang="th-TH" sz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2FABC12-59B1-35F1-FA8E-74E255BF2210}"/>
              </a:ext>
            </a:extLst>
          </p:cNvPr>
          <p:cNvSpPr/>
          <p:nvPr/>
        </p:nvSpPr>
        <p:spPr>
          <a:xfrm>
            <a:off x="2079205" y="5343061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สถานะประตู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/ 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ปิด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45F709D-CA6C-65F1-9C13-025C6A6C8F00}"/>
              </a:ext>
            </a:extLst>
          </p:cNvPr>
          <p:cNvSpPr/>
          <p:nvPr/>
        </p:nvSpPr>
        <p:spPr>
          <a:xfrm>
            <a:off x="2086825" y="5584649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สถานะไฟฟ้า 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ติด </a:t>
            </a:r>
            <a:r>
              <a:rPr lang="en-US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ดับ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2D0D3C-2414-C264-F808-53FBE1FCE820}"/>
              </a:ext>
            </a:extLst>
          </p:cNvPr>
          <p:cNvSpPr/>
          <p:nvPr/>
        </p:nvSpPr>
        <p:spPr>
          <a:xfrm>
            <a:off x="886601" y="4965752"/>
            <a:ext cx="2858946" cy="120561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63A065F-F214-AF6E-C4BE-78073A62CDE2}"/>
              </a:ext>
            </a:extLst>
          </p:cNvPr>
          <p:cNvSpPr/>
          <p:nvPr/>
        </p:nvSpPr>
        <p:spPr>
          <a:xfrm>
            <a:off x="666572" y="1084047"/>
            <a:ext cx="3288485" cy="526325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F9D07DF-60D7-74EA-1306-ECAEC71FDDB2}"/>
              </a:ext>
            </a:extLst>
          </p:cNvPr>
          <p:cNvSpPr/>
          <p:nvPr/>
        </p:nvSpPr>
        <p:spPr>
          <a:xfrm>
            <a:off x="889269" y="1637546"/>
            <a:ext cx="3770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Segoe UI Symbol" panose="020B0502040204020203" pitchFamily="34" charset="0"/>
                <a:ea typeface="Calibri" panose="020F0502020204030204" pitchFamily="34" charset="0"/>
              </a:rPr>
              <a:t>★</a:t>
            </a:r>
            <a:endParaRPr lang="en-US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952FA9D-53E4-AAD2-0E35-1BF935819208}"/>
              </a:ext>
            </a:extLst>
          </p:cNvPr>
          <p:cNvSpPr/>
          <p:nvPr/>
        </p:nvSpPr>
        <p:spPr>
          <a:xfrm>
            <a:off x="2574874" y="3933886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cs typeface="+mj-cs"/>
              </a:rPr>
              <a:t>เซ็นเซอร์อุณหภูมิ</a:t>
            </a:r>
            <a:endParaRPr lang="en-US" sz="1400" dirty="0"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AD4936E-AEC8-340A-6F99-534BC2F0A556}"/>
              </a:ext>
            </a:extLst>
          </p:cNvPr>
          <p:cNvSpPr/>
          <p:nvPr/>
        </p:nvSpPr>
        <p:spPr>
          <a:xfrm>
            <a:off x="399151" y="411880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Lato-regular"/>
              </a:rPr>
              <a:t>ระบบแสดงผล</a:t>
            </a:r>
            <a:endParaRPr lang="en-US" sz="2400" b="1" u="sng" dirty="0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008C7474-96E5-B6B5-A61C-14A1BCA4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078" y="347682"/>
            <a:ext cx="1497526" cy="3034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รูปแบบการติดตามการแสดงผล</a:t>
            </a:r>
            <a:endParaRPr lang="th-TH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xmlns="" id="{BBD652B0-B4DC-AA2D-2E51-06E7D1FB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294" y="1010972"/>
            <a:ext cx="1276433" cy="3034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200" b="1" u="sng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การแสดงผล</a:t>
            </a:r>
            <a:r>
              <a:rPr lang="th-TH" sz="1200" b="1" u="sng" dirty="0">
                <a:latin typeface="Lato-regular"/>
              </a:rPr>
              <a:t>เน็ตเวิร์ค</a:t>
            </a:r>
            <a:endParaRPr lang="th-TH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xmlns="" id="{4C5D8907-3A49-6E14-6DB1-33C4A176D66A}"/>
              </a:ext>
            </a:extLst>
          </p:cNvPr>
          <p:cNvCxnSpPr>
            <a:stCxn id="36" idx="2"/>
            <a:endCxn id="50" idx="0"/>
          </p:cNvCxnSpPr>
          <p:nvPr/>
        </p:nvCxnSpPr>
        <p:spPr>
          <a:xfrm rot="5400000">
            <a:off x="6379269" y="-48601"/>
            <a:ext cx="359815" cy="1759330"/>
          </a:xfrm>
          <a:prstGeom prst="bentConnector3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B30809BC-3CC6-9522-C6F1-656EA967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590" y="1019848"/>
            <a:ext cx="2377193" cy="3034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200" b="1" u="sng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การแสดงผลระบบ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200" dirty="0">
                <a:latin typeface="Bahnschrift Light SemiCondensed" panose="020B0502040204020203" pitchFamily="34" charset="0"/>
                <a:ea typeface="Calibri" panose="020F0502020204030204" pitchFamily="34" charset="0"/>
              </a:rPr>
              <a:t>internet of thing IOT</a:t>
            </a:r>
            <a:endParaRPr lang="th-TH" sz="1200" dirty="0">
              <a:effectLst/>
              <a:latin typeface="Bahnschrift Light SemiCondensed" panose="020B0502040204020203" pitchFamily="34" charset="0"/>
              <a:ea typeface="Calibri" panose="020F0502020204030204" pitchFamily="34" charset="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xmlns="" id="{4664B2D7-FC38-DC1F-8060-6A36A51E8BAB}"/>
              </a:ext>
            </a:extLst>
          </p:cNvPr>
          <p:cNvCxnSpPr>
            <a:cxnSpLocks/>
            <a:stCxn id="36" idx="2"/>
            <a:endCxn id="55" idx="0"/>
          </p:cNvCxnSpPr>
          <p:nvPr/>
        </p:nvCxnSpPr>
        <p:spPr>
          <a:xfrm rot="16200000" flipH="1">
            <a:off x="8473169" y="-383171"/>
            <a:ext cx="368691" cy="2437346"/>
          </a:xfrm>
          <a:prstGeom prst="bentConnector3">
            <a:avLst>
              <a:gd name="adj1" fmla="val 48706"/>
            </a:avLst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2" descr="Useful Developer Tools #5: Facebook's Device Sketches">
            <a:extLst>
              <a:ext uri="{FF2B5EF4-FFF2-40B4-BE49-F238E27FC236}">
                <a16:creationId xmlns:a16="http://schemas.microsoft.com/office/drawing/2014/main" xmlns="" id="{D0864EBA-0DB0-7A3C-0416-95387C16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56" y="1804140"/>
            <a:ext cx="934109" cy="6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D5F2529-6A1D-6DB5-538F-A49324A881B4}"/>
              </a:ext>
            </a:extLst>
          </p:cNvPr>
          <p:cNvSpPr txBox="1"/>
          <p:nvPr/>
        </p:nvSpPr>
        <p:spPr>
          <a:xfrm>
            <a:off x="4696323" y="2539354"/>
            <a:ext cx="19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Smart phone, Computer, Tablet, etc.</a:t>
            </a:r>
            <a:endParaRPr lang="th-TH" sz="800" b="1" dirty="0">
              <a:latin typeface="Lato-regular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78E2E9EE-8EB8-A73D-E778-90C53A6C8636}"/>
              </a:ext>
            </a:extLst>
          </p:cNvPr>
          <p:cNvSpPr/>
          <p:nvPr/>
        </p:nvSpPr>
        <p:spPr>
          <a:xfrm>
            <a:off x="4717536" y="1735556"/>
            <a:ext cx="1923951" cy="106773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9" name="Picture 98" descr="Arrow Down icon PNG, ICO or ICNS | Free vector icons">
            <a:extLst>
              <a:ext uri="{FF2B5EF4-FFF2-40B4-BE49-F238E27FC236}">
                <a16:creationId xmlns:a16="http://schemas.microsoft.com/office/drawing/2014/main" xmlns="" id="{32A85E74-CC1A-AE32-9635-4E568962306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75" y="1398817"/>
            <a:ext cx="326471" cy="30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xmlns="" id="{1799289A-EDAF-B1CC-41A6-0AD797A0C0F9}"/>
              </a:ext>
            </a:extLst>
          </p:cNvPr>
          <p:cNvCxnSpPr>
            <a:cxnSpLocks/>
            <a:stCxn id="93" idx="1"/>
            <a:endCxn id="21" idx="3"/>
          </p:cNvCxnSpPr>
          <p:nvPr/>
        </p:nvCxnSpPr>
        <p:spPr>
          <a:xfrm rot="10800000">
            <a:off x="3848100" y="1814265"/>
            <a:ext cx="869437" cy="455159"/>
          </a:xfrm>
          <a:prstGeom prst="bentConnector3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Arrow Down icon PNG, ICO or ICNS | Free vector icons">
            <a:extLst>
              <a:ext uri="{FF2B5EF4-FFF2-40B4-BE49-F238E27FC236}">
                <a16:creationId xmlns:a16="http://schemas.microsoft.com/office/drawing/2014/main" xmlns="" id="{FF93BDFA-A171-C643-98D7-6DDDD2ADA78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74" y="2925820"/>
            <a:ext cx="326471" cy="3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2" descr="High-res browser logos - Paul Irish">
            <a:extLst>
              <a:ext uri="{FF2B5EF4-FFF2-40B4-BE49-F238E27FC236}">
                <a16:creationId xmlns:a16="http://schemas.microsoft.com/office/drawing/2014/main" xmlns="" id="{27292D4D-C4AF-5316-66E8-3C205967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30" y="3438539"/>
            <a:ext cx="1460948" cy="2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F639F501-97A0-6035-6C65-C01BB6166F21}"/>
              </a:ext>
            </a:extLst>
          </p:cNvPr>
          <p:cNvSpPr/>
          <p:nvPr/>
        </p:nvSpPr>
        <p:spPr>
          <a:xfrm>
            <a:off x="4828052" y="3343116"/>
            <a:ext cx="1635854" cy="47223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B611EC95-3B16-8E59-601C-E7EE0AD16A29}"/>
              </a:ext>
            </a:extLst>
          </p:cNvPr>
          <p:cNvCxnSpPr>
            <a:cxnSpLocks/>
            <a:stCxn id="108" idx="1"/>
            <a:endCxn id="18" idx="3"/>
          </p:cNvCxnSpPr>
          <p:nvPr/>
        </p:nvCxnSpPr>
        <p:spPr>
          <a:xfrm flipH="1">
            <a:off x="3319058" y="3579234"/>
            <a:ext cx="1508994" cy="1225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4CD1738D-A332-6537-75EC-69597A9A69BC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24524" r="68161" b="52915"/>
          <a:stretch/>
        </p:blipFill>
        <p:spPr bwMode="auto">
          <a:xfrm>
            <a:off x="4364605" y="4466462"/>
            <a:ext cx="2629808" cy="1395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" name="Arrow: Right 118">
            <a:extLst>
              <a:ext uri="{FF2B5EF4-FFF2-40B4-BE49-F238E27FC236}">
                <a16:creationId xmlns:a16="http://schemas.microsoft.com/office/drawing/2014/main" xmlns="" id="{968C8A08-6A91-DDEE-1A45-9AD727669539}"/>
              </a:ext>
            </a:extLst>
          </p:cNvPr>
          <p:cNvSpPr/>
          <p:nvPr/>
        </p:nvSpPr>
        <p:spPr>
          <a:xfrm rot="16200000">
            <a:off x="5546084" y="4042063"/>
            <a:ext cx="266851" cy="2253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39558CA0-2C76-111B-51DA-E97A26E5CBA7}"/>
              </a:ext>
            </a:extLst>
          </p:cNvPr>
          <p:cNvSpPr/>
          <p:nvPr/>
        </p:nvSpPr>
        <p:spPr>
          <a:xfrm>
            <a:off x="8914210" y="1735555"/>
            <a:ext cx="1923951" cy="145228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7" name="Picture 126" descr="Arrow Down icon PNG, ICO or ICNS | Free vector icons">
            <a:extLst>
              <a:ext uri="{FF2B5EF4-FFF2-40B4-BE49-F238E27FC236}">
                <a16:creationId xmlns:a16="http://schemas.microsoft.com/office/drawing/2014/main" xmlns="" id="{FE5C3F17-54E8-77B4-A25A-75432846E42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04" y="1398818"/>
            <a:ext cx="326471" cy="3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0" descr="Desktop, pc, server icon - Free download on Iconfinder">
            <a:extLst>
              <a:ext uri="{FF2B5EF4-FFF2-40B4-BE49-F238E27FC236}">
                <a16:creationId xmlns:a16="http://schemas.microsoft.com/office/drawing/2014/main" xmlns="" id="{473F155E-8634-4863-6AC6-ADE0C456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75" y="1856041"/>
            <a:ext cx="616819" cy="6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D663242-8E48-3AEF-ED38-B4ED97ECCF39}"/>
              </a:ext>
            </a:extLst>
          </p:cNvPr>
          <p:cNvSpPr txBox="1"/>
          <p:nvPr/>
        </p:nvSpPr>
        <p:spPr>
          <a:xfrm>
            <a:off x="8914210" y="2577237"/>
            <a:ext cx="19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Server ( Cloud ) / protocol MQTT</a:t>
            </a:r>
            <a:endParaRPr lang="th-TH" sz="800" b="1" dirty="0">
              <a:latin typeface="Lato-regular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7D875ADC-80FB-337B-AFE6-173596A5F17C}"/>
              </a:ext>
            </a:extLst>
          </p:cNvPr>
          <p:cNvSpPr txBox="1"/>
          <p:nvPr/>
        </p:nvSpPr>
        <p:spPr>
          <a:xfrm>
            <a:off x="9197319" y="2881667"/>
            <a:ext cx="1357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https://thingsboard.io/</a:t>
            </a:r>
            <a:endParaRPr lang="th-TH" sz="800" b="1" dirty="0">
              <a:latin typeface="Lato-regular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54F39986-69A4-7115-3D8B-E894A445230C}"/>
              </a:ext>
            </a:extLst>
          </p:cNvPr>
          <p:cNvSpPr/>
          <p:nvPr/>
        </p:nvSpPr>
        <p:spPr>
          <a:xfrm>
            <a:off x="9197319" y="2874047"/>
            <a:ext cx="1357729" cy="2154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5" name="Picture 22" descr="Useful Developer Tools #5: Facebook's Device Sketches">
            <a:extLst>
              <a:ext uri="{FF2B5EF4-FFF2-40B4-BE49-F238E27FC236}">
                <a16:creationId xmlns:a16="http://schemas.microsoft.com/office/drawing/2014/main" xmlns="" id="{DAC3B872-BF6B-683F-4115-AAA1FFF2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630" y="3765736"/>
            <a:ext cx="934109" cy="6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0BF7D6D6-F46C-74FD-4A55-6A48543B8995}"/>
              </a:ext>
            </a:extLst>
          </p:cNvPr>
          <p:cNvSpPr txBox="1"/>
          <p:nvPr/>
        </p:nvSpPr>
        <p:spPr>
          <a:xfrm>
            <a:off x="9113497" y="4500950"/>
            <a:ext cx="1966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Smart phone, Computer, Tablet, etc.</a:t>
            </a:r>
            <a:endParaRPr lang="th-TH" sz="800" b="1" dirty="0">
              <a:latin typeface="Lato-regular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45105C80-1DAE-60ED-FFDA-5B29A5C05022}"/>
              </a:ext>
            </a:extLst>
          </p:cNvPr>
          <p:cNvSpPr/>
          <p:nvPr/>
        </p:nvSpPr>
        <p:spPr>
          <a:xfrm>
            <a:off x="9134710" y="3697152"/>
            <a:ext cx="1923951" cy="106773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xmlns="" id="{5DF736B0-5472-44BA-6640-A1D1AE99E247}"/>
              </a:ext>
            </a:extLst>
          </p:cNvPr>
          <p:cNvSpPr/>
          <p:nvPr/>
        </p:nvSpPr>
        <p:spPr>
          <a:xfrm rot="16200000">
            <a:off x="9763974" y="3357292"/>
            <a:ext cx="266851" cy="2253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8EFE4EDD-551C-3E67-67C0-50EED072EA9A}"/>
              </a:ext>
            </a:extLst>
          </p:cNvPr>
          <p:cNvSpPr txBox="1"/>
          <p:nvPr/>
        </p:nvSpPr>
        <p:spPr>
          <a:xfrm>
            <a:off x="7906457" y="4683662"/>
            <a:ext cx="621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Lato-regular"/>
              </a:rPr>
              <a:t>QR Code</a:t>
            </a:r>
            <a:endParaRPr lang="th-TH" sz="800" b="1" dirty="0">
              <a:latin typeface="Lato-regular"/>
            </a:endParaRPr>
          </a:p>
        </p:txBody>
      </p:sp>
      <p:pic>
        <p:nvPicPr>
          <p:cNvPr id="143" name="Picture 142" descr="Wireless Link for SimpleLogger – SimpleUnmanned, LLC">
            <a:extLst>
              <a:ext uri="{FF2B5EF4-FFF2-40B4-BE49-F238E27FC236}">
                <a16:creationId xmlns:a16="http://schemas.microsoft.com/office/drawing/2014/main" xmlns="" id="{F00C1C56-C375-89A4-BE9A-F1E915A5EA0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52" y="4072330"/>
            <a:ext cx="334874" cy="2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Text Box 2">
            <a:extLst>
              <a:ext uri="{FF2B5EF4-FFF2-40B4-BE49-F238E27FC236}">
                <a16:creationId xmlns:a16="http://schemas.microsoft.com/office/drawing/2014/main" xmlns="" id="{13451D68-1357-AD4C-B95B-14E03B18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185" y="3785507"/>
            <a:ext cx="609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Internet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6" name="Arrow: Right 145">
            <a:extLst>
              <a:ext uri="{FF2B5EF4-FFF2-40B4-BE49-F238E27FC236}">
                <a16:creationId xmlns:a16="http://schemas.microsoft.com/office/drawing/2014/main" xmlns="" id="{7A2F7C91-A01F-667C-6736-BFF84F45F4D0}"/>
              </a:ext>
            </a:extLst>
          </p:cNvPr>
          <p:cNvSpPr/>
          <p:nvPr/>
        </p:nvSpPr>
        <p:spPr>
          <a:xfrm rot="10800000">
            <a:off x="8628436" y="4035531"/>
            <a:ext cx="265196" cy="2526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53E74861-F6C5-8022-171A-8C83E3D817A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00" t="16114" r="2157" b="41096"/>
          <a:stretch/>
        </p:blipFill>
        <p:spPr>
          <a:xfrm>
            <a:off x="7985511" y="5349910"/>
            <a:ext cx="3598450" cy="89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QRCode – WordPress plugin | WordPress.org Thai">
            <a:extLst>
              <a:ext uri="{FF2B5EF4-FFF2-40B4-BE49-F238E27FC236}">
                <a16:creationId xmlns:a16="http://schemas.microsoft.com/office/drawing/2014/main" xmlns="" id="{36F2BC62-A27D-E67E-517B-802C008B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25" y="3879720"/>
            <a:ext cx="717121" cy="717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Arrow: Right 150">
            <a:extLst>
              <a:ext uri="{FF2B5EF4-FFF2-40B4-BE49-F238E27FC236}">
                <a16:creationId xmlns:a16="http://schemas.microsoft.com/office/drawing/2014/main" xmlns="" id="{9424502D-85BD-0E9E-8238-2B307704E85F}"/>
              </a:ext>
            </a:extLst>
          </p:cNvPr>
          <p:cNvSpPr/>
          <p:nvPr/>
        </p:nvSpPr>
        <p:spPr>
          <a:xfrm rot="16200000">
            <a:off x="9763973" y="4968461"/>
            <a:ext cx="266851" cy="2253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B3E6B61C-74CF-08CA-722E-0412B2AC9481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 flipH="1" flipV="1">
            <a:off x="4633045" y="142189"/>
            <a:ext cx="3882884" cy="8527345"/>
          </a:xfrm>
          <a:prstGeom prst="bentConnector4">
            <a:avLst>
              <a:gd name="adj1" fmla="val -5102"/>
              <a:gd name="adj2" fmla="val 112069"/>
            </a:avLst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4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Standalone Application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Built-in </a:t>
            </a:r>
            <a:r>
              <a:rPr lang="en-US" b="1" dirty="0" err="1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WebServer</a:t>
            </a:r>
            <a:r>
              <a:rPr lang="en-US" b="1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 : Monitoring</a:t>
            </a: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142BF0B2-F5C9-4894-AFB6-42DAFF22C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26F6998-4705-4E71-9C6D-B0A4996006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761744" imgH="192024" progId="">
                  <p:embed/>
                </p:oleObj>
              </mc:Choice>
              <mc:Fallback>
                <p:oleObj r:id="rId3" imgW="1761744" imgH="192024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326F6998-4705-4E71-9C6D-B0A499600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4891A96-27EA-4C47-A116-5240EF74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C98078-82AD-4373-97B0-0D44C2BC5F01}"/>
              </a:ext>
            </a:extLst>
          </p:cNvPr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8AACBA38-37A9-4782-A058-4010C857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8B676737-51B2-4961-AC4D-D876CD0B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4865" y="4264741"/>
            <a:ext cx="2622271" cy="21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EC3FBE-4F01-4670-829A-16D45121524B}"/>
              </a:ext>
            </a:extLst>
          </p:cNvPr>
          <p:cNvSpPr txBox="1"/>
          <p:nvPr/>
        </p:nvSpPr>
        <p:spPr>
          <a:xfrm>
            <a:off x="1742127" y="944813"/>
            <a:ext cx="314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Standalone Application</a:t>
            </a:r>
            <a:endParaRPr lang="en-US" sz="900" u="sng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00" y="3798725"/>
            <a:ext cx="834294" cy="871754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AC0F771-213B-4988-9D23-71B9BD019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65" y="1206374"/>
            <a:ext cx="344201" cy="359656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99DED03B-3FBE-43F1-9876-6FECA778A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68" y="1540728"/>
            <a:ext cx="519102" cy="542410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04A8C638-EA58-4E1E-A3C5-7A5DCAF3737B}"/>
              </a:ext>
            </a:extLst>
          </p:cNvPr>
          <p:cNvCxnSpPr>
            <a:cxnSpLocks/>
          </p:cNvCxnSpPr>
          <p:nvPr/>
        </p:nvCxnSpPr>
        <p:spPr bwMode="auto">
          <a:xfrm>
            <a:off x="1806352" y="4976847"/>
            <a:ext cx="8706694" cy="8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A0BDF-849F-4DF6-875A-2492E6197D09}"/>
              </a:ext>
            </a:extLst>
          </p:cNvPr>
          <p:cNvSpPr txBox="1"/>
          <p:nvPr/>
        </p:nvSpPr>
        <p:spPr>
          <a:xfrm>
            <a:off x="2225289" y="455925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PC for Monitoring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A1B28F7-B327-4E26-BB48-CA805853255A}"/>
              </a:ext>
            </a:extLst>
          </p:cNvPr>
          <p:cNvSpPr txBox="1"/>
          <p:nvPr/>
        </p:nvSpPr>
        <p:spPr>
          <a:xfrm>
            <a:off x="10003124" y="2090554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5 Fl.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757363" y="104412"/>
            <a:ext cx="8688477" cy="8099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828800" y="389556"/>
          <a:ext cx="3733800" cy="4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6" imgW="1761744" imgH="192024" progId="">
                  <p:embed/>
                </p:oleObj>
              </mc:Choice>
              <mc:Fallback>
                <p:oleObj r:id="rId6" imgW="1761744" imgH="192024" progId="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556"/>
                        <a:ext cx="3733800" cy="4274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8915402" y="677571"/>
            <a:ext cx="1530439" cy="2005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841678" y="860968"/>
            <a:ext cx="70866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xmlns="" id="{F2BA8C1E-3989-4F18-ADA3-8D042E4F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346" y="376175"/>
            <a:ext cx="3415054" cy="37957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 vert="horz" wrap="square" lIns="35560" tIns="35560" rIns="35560" bIns="3556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noProof="1">
                <a:solidFill>
                  <a:srgbClr val="FFFF00"/>
                </a:solidFill>
                <a:latin typeface="Calibri"/>
                <a:cs typeface="Arial" pitchFamily="34" charset="0"/>
              </a:rPr>
              <a:t>WiFi Monitoring/Alarm System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96923F3-27E5-4BFC-B33B-A453B5025C25}"/>
              </a:ext>
            </a:extLst>
          </p:cNvPr>
          <p:cNvCxnSpPr>
            <a:cxnSpLocks/>
          </p:cNvCxnSpPr>
          <p:nvPr/>
        </p:nvCxnSpPr>
        <p:spPr bwMode="auto">
          <a:xfrm>
            <a:off x="1771418" y="3626582"/>
            <a:ext cx="8744182" cy="5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FC3647AD-2CDD-48A5-BEDC-BCD02C13C687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6352" y="2390415"/>
            <a:ext cx="8709249" cy="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9114340-429D-4625-B166-4231F2DFAD71}"/>
              </a:ext>
            </a:extLst>
          </p:cNvPr>
          <p:cNvSpPr txBox="1"/>
          <p:nvPr/>
        </p:nvSpPr>
        <p:spPr>
          <a:xfrm>
            <a:off x="10003124" y="3321127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4 Fl.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DC5C13F-C70F-4ECA-8281-60EF6596C082}"/>
              </a:ext>
            </a:extLst>
          </p:cNvPr>
          <p:cNvSpPr txBox="1"/>
          <p:nvPr/>
        </p:nvSpPr>
        <p:spPr>
          <a:xfrm>
            <a:off x="10003124" y="4659670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3 Fl.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45A3D9F1-2313-45BF-B91B-4A4ECB8B8905}"/>
              </a:ext>
            </a:extLst>
          </p:cNvPr>
          <p:cNvCxnSpPr>
            <a:cxnSpLocks/>
          </p:cNvCxnSpPr>
          <p:nvPr/>
        </p:nvCxnSpPr>
        <p:spPr bwMode="auto">
          <a:xfrm>
            <a:off x="1801730" y="6284585"/>
            <a:ext cx="8711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A189602-BC82-41FD-B4E5-13213ED6BA0C}"/>
              </a:ext>
            </a:extLst>
          </p:cNvPr>
          <p:cNvSpPr txBox="1"/>
          <p:nvPr/>
        </p:nvSpPr>
        <p:spPr>
          <a:xfrm>
            <a:off x="9998502" y="5967408"/>
            <a:ext cx="43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 Fl.</a:t>
            </a:r>
          </a:p>
        </p:txBody>
      </p:sp>
      <p:pic>
        <p:nvPicPr>
          <p:cNvPr id="58" name="รูปภาพ 58">
            <a:extLst>
              <a:ext uri="{FF2B5EF4-FFF2-40B4-BE49-F238E27FC236}">
                <a16:creationId xmlns:a16="http://schemas.microsoft.com/office/drawing/2014/main" xmlns="" id="{D5691461-156E-45BD-88A5-DA7CF34A9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00" y="1530955"/>
            <a:ext cx="283714" cy="215669"/>
          </a:xfrm>
          <a:prstGeom prst="rect">
            <a:avLst/>
          </a:prstGeom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xmlns="" id="{EDE8F298-C2BC-43A9-B8A4-2D3E72F4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595" y="1754877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ECEF354-DAD6-4BA0-94AD-8978EBF9FFFD}"/>
              </a:ext>
            </a:extLst>
          </p:cNvPr>
          <p:cNvSpPr txBox="1"/>
          <p:nvPr/>
        </p:nvSpPr>
        <p:spPr>
          <a:xfrm>
            <a:off x="9095695" y="2111098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62" name="รูปภาพ 58">
            <a:extLst>
              <a:ext uri="{FF2B5EF4-FFF2-40B4-BE49-F238E27FC236}">
                <a16:creationId xmlns:a16="http://schemas.microsoft.com/office/drawing/2014/main" xmlns="" id="{1CFDE9C3-460D-4F1A-B684-9BB584FA4C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50" y="1513973"/>
            <a:ext cx="283714" cy="215669"/>
          </a:xfrm>
          <a:prstGeom prst="rect">
            <a:avLst/>
          </a:prstGeom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xmlns="" id="{A0E4A4DB-6191-4D39-8224-7ED6C29E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6812" y="1763479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D74C6B9-5527-44E4-9194-3EC89E5713D6}"/>
              </a:ext>
            </a:extLst>
          </p:cNvPr>
          <p:cNvSpPr txBox="1"/>
          <p:nvPr/>
        </p:nvSpPr>
        <p:spPr>
          <a:xfrm>
            <a:off x="7661381" y="2096233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83" name="รูปภาพ 58">
            <a:extLst>
              <a:ext uri="{FF2B5EF4-FFF2-40B4-BE49-F238E27FC236}">
                <a16:creationId xmlns:a16="http://schemas.microsoft.com/office/drawing/2014/main" xmlns="" id="{A32706FB-FEDA-4D16-B7E6-E2A1A938A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7" y="2791822"/>
            <a:ext cx="283714" cy="215669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xmlns="" id="{697603B4-57BC-4C83-9CB9-7B17BC90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7262" y="3015744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32F0416-6DE7-4A21-9D33-D66CDF32B8BC}"/>
              </a:ext>
            </a:extLst>
          </p:cNvPr>
          <p:cNvSpPr txBox="1"/>
          <p:nvPr/>
        </p:nvSpPr>
        <p:spPr>
          <a:xfrm>
            <a:off x="9114362" y="3371965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87" name="รูปภาพ 58">
            <a:extLst>
              <a:ext uri="{FF2B5EF4-FFF2-40B4-BE49-F238E27FC236}">
                <a16:creationId xmlns:a16="http://schemas.microsoft.com/office/drawing/2014/main" xmlns="" id="{2657492C-AED6-47A1-ACA2-8AA0614DCE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7" y="2774840"/>
            <a:ext cx="283714" cy="215669"/>
          </a:xfrm>
          <a:prstGeom prst="rect">
            <a:avLst/>
          </a:prstGeom>
        </p:spPr>
      </p:pic>
      <p:pic>
        <p:nvPicPr>
          <p:cNvPr id="88" name="Picture 5">
            <a:extLst>
              <a:ext uri="{FF2B5EF4-FFF2-40B4-BE49-F238E27FC236}">
                <a16:creationId xmlns:a16="http://schemas.microsoft.com/office/drawing/2014/main" xmlns="" id="{DB98FFD7-D3FC-4BB5-9D7E-22B01F90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5479" y="3024346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2130662-7E97-4238-AA5D-CDF22B265B41}"/>
              </a:ext>
            </a:extLst>
          </p:cNvPr>
          <p:cNvSpPr txBox="1"/>
          <p:nvPr/>
        </p:nvSpPr>
        <p:spPr>
          <a:xfrm>
            <a:off x="7680048" y="3357100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92" name="รูปภาพ 58">
            <a:extLst>
              <a:ext uri="{FF2B5EF4-FFF2-40B4-BE49-F238E27FC236}">
                <a16:creationId xmlns:a16="http://schemas.microsoft.com/office/drawing/2014/main" xmlns="" id="{5E733549-F66B-448A-86C5-234404E80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14" y="4055018"/>
            <a:ext cx="283714" cy="215669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xmlns="" id="{BAE776EC-E2AA-4C8D-B4B3-4D126530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2809" y="4278940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0019BE8-0DEA-4CB1-8B15-DFF5F29C42E2}"/>
              </a:ext>
            </a:extLst>
          </p:cNvPr>
          <p:cNvSpPr txBox="1"/>
          <p:nvPr/>
        </p:nvSpPr>
        <p:spPr>
          <a:xfrm>
            <a:off x="9119909" y="4635161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96" name="รูปภาพ 58">
            <a:extLst>
              <a:ext uri="{FF2B5EF4-FFF2-40B4-BE49-F238E27FC236}">
                <a16:creationId xmlns:a16="http://schemas.microsoft.com/office/drawing/2014/main" xmlns="" id="{071735F2-3EF7-4D72-ADA5-D36A76AB81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64" y="4038036"/>
            <a:ext cx="283714" cy="215669"/>
          </a:xfrm>
          <a:prstGeom prst="rect">
            <a:avLst/>
          </a:prstGeom>
        </p:spPr>
      </p:pic>
      <p:pic>
        <p:nvPicPr>
          <p:cNvPr id="97" name="Picture 5">
            <a:extLst>
              <a:ext uri="{FF2B5EF4-FFF2-40B4-BE49-F238E27FC236}">
                <a16:creationId xmlns:a16="http://schemas.microsoft.com/office/drawing/2014/main" xmlns="" id="{70E1B103-CE4D-484F-9215-DCF6CCDA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1026" y="4287542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FBB8B21-966E-4A79-AC44-F6FDD55DC973}"/>
              </a:ext>
            </a:extLst>
          </p:cNvPr>
          <p:cNvSpPr txBox="1"/>
          <p:nvPr/>
        </p:nvSpPr>
        <p:spPr>
          <a:xfrm>
            <a:off x="7685595" y="4620296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pic>
        <p:nvPicPr>
          <p:cNvPr id="101" name="รูปภาพ 58">
            <a:extLst>
              <a:ext uri="{FF2B5EF4-FFF2-40B4-BE49-F238E27FC236}">
                <a16:creationId xmlns:a16="http://schemas.microsoft.com/office/drawing/2014/main" xmlns="" id="{5C4DA055-1BC4-4A17-8AC9-785F3127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7" y="5368995"/>
            <a:ext cx="283714" cy="215669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xmlns="" id="{741F0304-B130-4AC1-A278-C90B192C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7262" y="5592917"/>
            <a:ext cx="303324" cy="3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F947A0B-C67E-4C30-A40F-CE78CB246C51}"/>
              </a:ext>
            </a:extLst>
          </p:cNvPr>
          <p:cNvSpPr txBox="1"/>
          <p:nvPr/>
        </p:nvSpPr>
        <p:spPr>
          <a:xfrm>
            <a:off x="9114362" y="5949138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TH151W</a:t>
            </a:r>
          </a:p>
        </p:txBody>
      </p:sp>
      <p:pic>
        <p:nvPicPr>
          <p:cNvPr id="105" name="รูปภาพ 58">
            <a:extLst>
              <a:ext uri="{FF2B5EF4-FFF2-40B4-BE49-F238E27FC236}">
                <a16:creationId xmlns:a16="http://schemas.microsoft.com/office/drawing/2014/main" xmlns="" id="{B07D382D-EF4C-4DB5-AA97-D1450F48BB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7" y="5352013"/>
            <a:ext cx="283714" cy="215669"/>
          </a:xfrm>
          <a:prstGeom prst="rect">
            <a:avLst/>
          </a:prstGeom>
        </p:spPr>
      </p:pic>
      <p:pic>
        <p:nvPicPr>
          <p:cNvPr id="106" name="Picture 5">
            <a:extLst>
              <a:ext uri="{FF2B5EF4-FFF2-40B4-BE49-F238E27FC236}">
                <a16:creationId xmlns:a16="http://schemas.microsoft.com/office/drawing/2014/main" xmlns="" id="{84534F7C-E146-4186-A7C3-A56E09CE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5479" y="5601519"/>
            <a:ext cx="371190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DCA6484-6437-4BF6-B807-3A34419D48D1}"/>
              </a:ext>
            </a:extLst>
          </p:cNvPr>
          <p:cNvSpPr txBox="1"/>
          <p:nvPr/>
        </p:nvSpPr>
        <p:spPr>
          <a:xfrm>
            <a:off x="7680048" y="5934273"/>
            <a:ext cx="739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FM151W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882EBC1-F765-427C-BC10-869D4E6AB59B}"/>
              </a:ext>
            </a:extLst>
          </p:cNvPr>
          <p:cNvSpPr txBox="1"/>
          <p:nvPr/>
        </p:nvSpPr>
        <p:spPr>
          <a:xfrm>
            <a:off x="5919144" y="2072980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09" name="Picture 10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549ACEF-B4AB-49D0-B745-8CFDC25A8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2" y="2403961"/>
            <a:ext cx="344201" cy="359656"/>
          </a:xfrm>
          <a:prstGeom prst="rect">
            <a:avLst/>
          </a:prstGeom>
        </p:spPr>
      </p:pic>
      <p:pic>
        <p:nvPicPr>
          <p:cNvPr id="110" name="Picture 109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03557905-5BD0-408E-B186-49494D4AF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5" y="2738315"/>
            <a:ext cx="519102" cy="5424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5F0EFDF-8E64-4979-B849-8B2A2E5BBA90}"/>
              </a:ext>
            </a:extLst>
          </p:cNvPr>
          <p:cNvSpPr txBox="1"/>
          <p:nvPr/>
        </p:nvSpPr>
        <p:spPr>
          <a:xfrm>
            <a:off x="5891851" y="3270567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12" name="Picture 1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6D5EA37-1EAE-4CB1-84D8-85E0F3F0A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15" y="5034640"/>
            <a:ext cx="344201" cy="359656"/>
          </a:xfrm>
          <a:prstGeom prst="rect">
            <a:avLst/>
          </a:prstGeom>
        </p:spPr>
      </p:pic>
      <p:pic>
        <p:nvPicPr>
          <p:cNvPr id="113" name="Picture 112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E2A4774E-A74C-41F3-8385-FFFD19230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18" y="5368994"/>
            <a:ext cx="519102" cy="54241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65E5085-A454-46D3-AC57-29EDCB9392E9}"/>
              </a:ext>
            </a:extLst>
          </p:cNvPr>
          <p:cNvSpPr txBox="1"/>
          <p:nvPr/>
        </p:nvSpPr>
        <p:spPr>
          <a:xfrm>
            <a:off x="5909294" y="590124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115" name="Picture 1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BE2DA6E-2087-43FD-873D-D708099F1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4" y="3728924"/>
            <a:ext cx="344201" cy="359656"/>
          </a:xfrm>
          <a:prstGeom prst="rect">
            <a:avLst/>
          </a:prstGeom>
        </p:spPr>
      </p:pic>
      <p:pic>
        <p:nvPicPr>
          <p:cNvPr id="116" name="Picture 115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DB16674E-ADAD-4E97-BF77-36DC90BA3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57" y="4063278"/>
            <a:ext cx="519102" cy="54241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51CFFDC-1F1F-4871-89CD-39E777386165}"/>
              </a:ext>
            </a:extLst>
          </p:cNvPr>
          <p:cNvSpPr txBox="1"/>
          <p:nvPr/>
        </p:nvSpPr>
        <p:spPr>
          <a:xfrm>
            <a:off x="5892833" y="4595530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WiFi</a:t>
            </a:r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Access Point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01544FA-3549-4EF6-9885-CF0C09C860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28" y="2637741"/>
            <a:ext cx="1050605" cy="1050605"/>
          </a:xfrm>
          <a:prstGeom prst="rect">
            <a:avLst/>
          </a:prstGeom>
        </p:spPr>
      </p:pic>
      <p:pic>
        <p:nvPicPr>
          <p:cNvPr id="118" name="Picture 11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5232CDB-CA19-4B26-BCE7-BECDE836E7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77" y="3980990"/>
            <a:ext cx="1050605" cy="1050605"/>
          </a:xfrm>
          <a:prstGeom prst="rect">
            <a:avLst/>
          </a:prstGeom>
        </p:spPr>
      </p:pic>
      <p:pic>
        <p:nvPicPr>
          <p:cNvPr id="119" name="Picture 11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27018BC-D92B-4EF6-9692-562A1FDFFE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82" y="1446959"/>
            <a:ext cx="1050605" cy="1050605"/>
          </a:xfrm>
          <a:prstGeom prst="rect">
            <a:avLst/>
          </a:prstGeom>
        </p:spPr>
      </p:pic>
      <p:pic>
        <p:nvPicPr>
          <p:cNvPr id="120" name="Picture 11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6AAE63AE-DFBF-44D0-B3F4-7A03B32E1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28" y="5266825"/>
            <a:ext cx="1050605" cy="1050605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15FF335B-2249-4BFA-954D-9AAB7E4470A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4668" y="1990164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1BC4708F-04DE-4132-99AA-26B4ED4C1CA4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4668" y="3202737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C1A5DB22-9B76-4BF6-A731-EA160847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8030" y="4533696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66521976-EED6-4EF6-AB9D-D837AC51BCEB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1825" y="5808114"/>
            <a:ext cx="668643" cy="3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C562B72-28E5-4093-B191-305023B5988A}"/>
              </a:ext>
            </a:extLst>
          </p:cNvPr>
          <p:cNvSpPr txBox="1"/>
          <p:nvPr/>
        </p:nvSpPr>
        <p:spPr>
          <a:xfrm>
            <a:off x="4595420" y="201859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A47E38A-2E9E-443A-A4C3-AF86A128F223}"/>
              </a:ext>
            </a:extLst>
          </p:cNvPr>
          <p:cNvSpPr txBox="1"/>
          <p:nvPr/>
        </p:nvSpPr>
        <p:spPr>
          <a:xfrm>
            <a:off x="4595420" y="3221681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01C7F53-5AAC-4884-A3C1-43F7D3E2EAAB}"/>
              </a:ext>
            </a:extLst>
          </p:cNvPr>
          <p:cNvSpPr txBox="1"/>
          <p:nvPr/>
        </p:nvSpPr>
        <p:spPr>
          <a:xfrm>
            <a:off x="4629160" y="4579456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689A8F9-D3A8-48F0-9167-B3439E0C5F5B}"/>
              </a:ext>
            </a:extLst>
          </p:cNvPr>
          <p:cNvSpPr txBox="1"/>
          <p:nvPr/>
        </p:nvSpPr>
        <p:spPr>
          <a:xfrm>
            <a:off x="4618968" y="5865172"/>
            <a:ext cx="1238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Hospital Network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52171E2D-BF41-4BE7-922D-6F41EFD21F4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95095" y="4234603"/>
            <a:ext cx="1958943" cy="312011"/>
          </a:xfrm>
          <a:prstGeom prst="bentConnector3">
            <a:avLst>
              <a:gd name="adj1" fmla="val 97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6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1376</Words>
  <Application>Microsoft Office PowerPoint</Application>
  <PresentationFormat>กำหนดเอง</PresentationFormat>
  <Paragraphs>331</Paragraphs>
  <Slides>21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Standalone Application with  Built-in WebServer : Monitoring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Network Application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KritsadaL</dc:creator>
  <cp:lastModifiedBy>Gasin</cp:lastModifiedBy>
  <cp:revision>342</cp:revision>
  <cp:lastPrinted>2022-12-27T03:42:43Z</cp:lastPrinted>
  <dcterms:created xsi:type="dcterms:W3CDTF">2022-10-28T04:13:31Z</dcterms:created>
  <dcterms:modified xsi:type="dcterms:W3CDTF">2023-02-08T11:36:00Z</dcterms:modified>
</cp:coreProperties>
</file>