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68" r:id="rId5"/>
    <p:sldMasterId id="2147483779" r:id="rId6"/>
  </p:sldMasterIdLst>
  <p:notesMasterIdLst>
    <p:notesMasterId r:id="rId17"/>
  </p:notesMasterIdLst>
  <p:sldIdLst>
    <p:sldId id="257" r:id="rId7"/>
    <p:sldId id="275" r:id="rId8"/>
    <p:sldId id="273" r:id="rId9"/>
    <p:sldId id="258" r:id="rId10"/>
    <p:sldId id="259" r:id="rId11"/>
    <p:sldId id="260" r:id="rId12"/>
    <p:sldId id="268" r:id="rId13"/>
    <p:sldId id="271" r:id="rId14"/>
    <p:sldId id="272" r:id="rId15"/>
    <p:sldId id="276" r:id="rId16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7" autoAdjust="0"/>
    <p:restoredTop sz="95627" autoAdjust="0"/>
  </p:normalViewPr>
  <p:slideViewPr>
    <p:cSldViewPr snapToGrid="0">
      <p:cViewPr>
        <p:scale>
          <a:sx n="76" d="100"/>
          <a:sy n="76" d="100"/>
        </p:scale>
        <p:origin x="-1248" y="-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EBE6-35B7-4915-A16D-08AA7484FA26}" type="datetimeFigureOut">
              <a:rPr lang="th-TH" smtClean="0"/>
              <a:t>30/08/68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AD2C4-357A-4115-B776-2187D9C63A9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027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5C46E279-2B27-4FA7-8D82-5D44D2AE0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62"/>
          <a:stretch/>
        </p:blipFill>
        <p:spPr>
          <a:xfrm>
            <a:off x="5110242" y="414274"/>
            <a:ext cx="1971516" cy="528489"/>
          </a:xfrm>
          <a:prstGeom prst="rect">
            <a:avLst/>
          </a:prstGeom>
        </p:spPr>
      </p:pic>
      <p:sp>
        <p:nvSpPr>
          <p:cNvPr id="2" name="Rectangle 11"/>
          <p:cNvSpPr/>
          <p:nvPr/>
        </p:nvSpPr>
        <p:spPr>
          <a:xfrm>
            <a:off x="408018" y="1268764"/>
            <a:ext cx="11376023" cy="5076641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392" tIns="45719" rIns="91392" bIns="45719" anchor="ctr" anchorCtr="1" compatLnSpc="1">
            <a:noAutofit/>
          </a:bodyPr>
          <a:lstStyle/>
          <a:p>
            <a:pPr marL="0" marR="0" lvl="0" indent="0" algn="ctr" defTabSz="9138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b="0" i="0" u="none" strike="noStrike" kern="1200" cap="none" spc="0" baseline="0">
              <a:solidFill>
                <a:srgbClr val="F1F1F1"/>
              </a:solidFill>
              <a:uFillTx/>
              <a:latin typeface="Helvetica"/>
              <a:cs typeface="Helvetica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28" y="6503642"/>
            <a:ext cx="2188602" cy="1853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124BA1D4-12D1-4048-A86C-7521DF83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29" y="2638699"/>
            <a:ext cx="9144000" cy="165576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TITLE</a:t>
            </a:r>
            <a:endParaRPr lang="th-TH" dirty="0"/>
          </a:p>
        </p:txBody>
      </p:sp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2E40501E-26BE-4F9B-8440-D75433AA2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29" y="4294461"/>
            <a:ext cx="9144000" cy="62770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th-TH" dirty="0"/>
          </a:p>
        </p:txBody>
      </p:sp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467446BE-0431-4552-BCA7-9831D797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481833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459296C-9813-4236-A818-8D99D0549F17}" type="datetime3">
              <a:rPr lang="en-US" smtClean="0"/>
              <a:t>30 August 2025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349057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เนื้อหา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สามเหลี่ยมหน้าจั่ว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="" xmlns:a16="http://schemas.microsoft.com/office/drawing/2014/main" id="{A2A5036D-8D9F-4E59-9A53-37F41F0C0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62"/>
          <a:stretch/>
        </p:blipFill>
        <p:spPr>
          <a:xfrm>
            <a:off x="10548454" y="117567"/>
            <a:ext cx="1125386" cy="30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8258A0-B115-4CAB-A6C1-A9C9F5D35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59" y="117567"/>
            <a:ext cx="10515600" cy="1207996"/>
          </a:xfrm>
        </p:spPr>
        <p:txBody>
          <a:bodyPr>
            <a:normAutofit/>
          </a:bodyPr>
          <a:lstStyle>
            <a:lvl1pPr>
              <a:defRPr sz="2400" b="1" spc="0"/>
            </a:lvl1pPr>
          </a:lstStyle>
          <a:p>
            <a:r>
              <a:rPr lang="en-US" dirty="0"/>
              <a:t>TITLE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8ED4FA-0F0F-4AC2-9C5B-2DCC6A88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3"/>
            <a:ext cx="1051560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buFont typeface="Courier New" panose="02070309020205020404" pitchFamily="49" charset="0"/>
              <a:buChar char="o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907CD4E-112E-4539-98A5-5D3329B51159}"/>
              </a:ext>
            </a:extLst>
          </p:cNvPr>
          <p:cNvCxnSpPr>
            <a:cxnSpLocks/>
          </p:cNvCxnSpPr>
          <p:nvPr/>
        </p:nvCxnSpPr>
        <p:spPr>
          <a:xfrm>
            <a:off x="518159" y="1026680"/>
            <a:ext cx="1115568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5645955-1B13-4FD1-AC52-5731893FA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43024" r="10549" b="40238"/>
          <a:stretch/>
        </p:blipFill>
        <p:spPr bwMode="auto">
          <a:xfrm>
            <a:off x="518159" y="6356350"/>
            <a:ext cx="1967586" cy="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720B92EB-224A-41A2-8707-FB31FC503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79849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5C46E279-2B27-4FA7-8D82-5D44D2AE0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62"/>
          <a:stretch/>
        </p:blipFill>
        <p:spPr>
          <a:xfrm>
            <a:off x="5110242" y="414274"/>
            <a:ext cx="1971516" cy="528489"/>
          </a:xfrm>
          <a:prstGeom prst="rect">
            <a:avLst/>
          </a:prstGeom>
        </p:spPr>
      </p:pic>
      <p:sp>
        <p:nvSpPr>
          <p:cNvPr id="2" name="Rectangle 11"/>
          <p:cNvSpPr/>
          <p:nvPr/>
        </p:nvSpPr>
        <p:spPr>
          <a:xfrm>
            <a:off x="408018" y="1268764"/>
            <a:ext cx="11376023" cy="5076641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392" tIns="45719" rIns="91392" bIns="45719" anchor="ctr" anchorCtr="1" compatLnSpc="1">
            <a:noAutofit/>
          </a:bodyPr>
          <a:lstStyle/>
          <a:p>
            <a:pPr marL="0" marR="0" lvl="0" indent="0" algn="ctr" defTabSz="9138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67" b="0" i="0" u="none" strike="noStrike" kern="1200" cap="none" spc="0" baseline="0">
              <a:solidFill>
                <a:srgbClr val="F1F1F1"/>
              </a:solidFill>
              <a:uFillTx/>
              <a:latin typeface="Helvetica"/>
              <a:cs typeface="Helvetica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28" y="6503642"/>
            <a:ext cx="2188602" cy="1853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124BA1D4-12D1-4048-A86C-7521DF83EC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29" y="2638699"/>
            <a:ext cx="9144000" cy="165576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TITLE</a:t>
            </a:r>
            <a:endParaRPr lang="th-TH" dirty="0"/>
          </a:p>
        </p:txBody>
      </p:sp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2E40501E-26BE-4F9B-8440-D75433AA2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29" y="4294461"/>
            <a:ext cx="9144000" cy="62770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  <a:endParaRPr lang="th-TH" dirty="0"/>
          </a:p>
        </p:txBody>
      </p:sp>
      <p:sp>
        <p:nvSpPr>
          <p:cNvPr id="13" name="Date Placeholder 3">
            <a:extLst>
              <a:ext uri="{FF2B5EF4-FFF2-40B4-BE49-F238E27FC236}">
                <a16:creationId xmlns="" xmlns:a16="http://schemas.microsoft.com/office/drawing/2014/main" id="{467446BE-0431-4552-BCA7-9831D797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481833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F459296C-9813-4236-A818-8D99D0549F17}" type="datetime3">
              <a:rPr lang="en-US" smtClean="0"/>
              <a:t>30 August 2025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1023293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="" xmlns:a16="http://schemas.microsoft.com/office/drawing/2014/main" id="{A2A5036D-8D9F-4E59-9A53-37F41F0C0D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62"/>
          <a:stretch/>
        </p:blipFill>
        <p:spPr>
          <a:xfrm>
            <a:off x="10548454" y="117567"/>
            <a:ext cx="1125386" cy="301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8258A0-B115-4CAB-A6C1-A9C9F5D35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59" y="117567"/>
            <a:ext cx="10515600" cy="1207996"/>
          </a:xfrm>
        </p:spPr>
        <p:txBody>
          <a:bodyPr>
            <a:normAutofit/>
          </a:bodyPr>
          <a:lstStyle>
            <a:lvl1pPr>
              <a:defRPr sz="2400" b="1" spc="0"/>
            </a:lvl1pPr>
          </a:lstStyle>
          <a:p>
            <a:r>
              <a:rPr lang="en-US" dirty="0"/>
              <a:t>TITLE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8ED4FA-0F0F-4AC2-9C5B-2DCC6A88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3"/>
            <a:ext cx="1051560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buFont typeface="Courier New" panose="02070309020205020404" pitchFamily="49" charset="0"/>
              <a:buChar char="o"/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907CD4E-112E-4539-98A5-5D3329B51159}"/>
              </a:ext>
            </a:extLst>
          </p:cNvPr>
          <p:cNvCxnSpPr>
            <a:cxnSpLocks/>
          </p:cNvCxnSpPr>
          <p:nvPr/>
        </p:nvCxnSpPr>
        <p:spPr>
          <a:xfrm>
            <a:off x="518159" y="1026680"/>
            <a:ext cx="1115568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5645955-1B13-4FD1-AC52-5731893FA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t="43024" r="10549" b="40238"/>
          <a:stretch/>
        </p:blipFill>
        <p:spPr bwMode="auto">
          <a:xfrm>
            <a:off x="518159" y="6356350"/>
            <a:ext cx="1967586" cy="2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="" xmlns:a16="http://schemas.microsoft.com/office/drawing/2014/main" id="{720B92EB-224A-41A2-8707-FB31FC503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01909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0397ADB-8A21-4FB6-995E-4F4549E4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BB5887-77E5-4521-93C3-78B568282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AA79D6-600F-4D30-BB46-476E4959F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68BFC1-9DBF-4342-B760-9664CB4EB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6B0513-34C3-4402-BB1C-936A7E27B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434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0397ADB-8A21-4FB6-995E-4F4549E4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BB5887-77E5-4521-93C3-78B568282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AA79D6-600F-4D30-BB46-476E4959F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68BFC1-9DBF-4342-B760-9664CB4EB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6B0513-34C3-4402-BB1C-936A7E27B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22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0E3B74-2996-445C-B3E2-A091BEDD8E34}" type="datetime1">
              <a:rPr lang="th-TH" smtClean="0"/>
              <a:t>30/08/68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B3A24DB-5340-461C-A2BC-4A68087F5FC3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28" name="ตัวเชื่อมต่อตรง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ตัวเชื่อมต่อตรง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หน้าจั่ว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1219200" y="38101"/>
            <a:ext cx="9753600" cy="110490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วิธีอัพเดท </a:t>
            </a:r>
            <a:r>
              <a:rPr lang="en-US" sz="6600" b="1" dirty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firmware </a:t>
            </a:r>
            <a:r>
              <a:rPr lang="en-US" sz="6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FM-15</a:t>
            </a:r>
            <a:r>
              <a:rPr lang="th-TH" sz="6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1</a:t>
            </a:r>
            <a:r>
              <a:rPr lang="en-US" sz="6000" b="1" dirty="0" smtClean="0">
                <a:solidFill>
                  <a:srgbClr val="002060"/>
                </a:solidFill>
                <a:latin typeface="Cordia New" pitchFamily="34" charset="-34"/>
                <a:cs typeface="Cordia New" pitchFamily="34" charset="-34"/>
              </a:rPr>
              <a:t>W</a:t>
            </a:r>
            <a:endParaRPr lang="en-US" sz="7200" b="1" dirty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1</a:t>
            </a:fld>
            <a:endParaRPr lang="th-TH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18" y="1340282"/>
            <a:ext cx="6400800" cy="48006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418" y="1265183"/>
            <a:ext cx="3657600" cy="48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9.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สถานะ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อัพเดทสมบูรณ์</a:t>
            </a:r>
            <a:endParaRPr lang="en-US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10</a:t>
            </a:fld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89" y="1181622"/>
            <a:ext cx="8699390" cy="4937125"/>
          </a:xfrm>
        </p:spPr>
      </p:pic>
      <p:cxnSp>
        <p:nvCxnSpPr>
          <p:cNvPr id="7" name="ลูกศรเชื่อมต่อแบบตรง 6"/>
          <p:cNvCxnSpPr/>
          <p:nvPr/>
        </p:nvCxnSpPr>
        <p:spPr>
          <a:xfrm>
            <a:off x="1415441" y="1152395"/>
            <a:ext cx="175364" cy="225468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4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1.รูปตัวอย่างการต่ออุปกรณ์</a:t>
            </a:r>
            <a:endParaRPr lang="en-US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2</a:t>
            </a:fld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" y="2036522"/>
            <a:ext cx="4572000" cy="3429774"/>
          </a:xfrm>
          <a:prstGeom prst="rect">
            <a:avLst/>
          </a:prstGeom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87682" y="5446463"/>
            <a:ext cx="5148198" cy="465822"/>
          </a:xfrm>
          <a:prstGeom prst="rect">
            <a:avLst/>
          </a:prstGeom>
          <a:solidFill>
            <a:schemeClr val="accent2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1.2 รายละเอียด </a:t>
            </a:r>
            <a:r>
              <a:rPr lang="en-US" sz="1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TX,RX,COM,5V</a:t>
            </a:r>
            <a:r>
              <a:rPr lang="th-TH" sz="1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1.3 เสียบ</a:t>
            </a:r>
            <a:r>
              <a:rPr lang="th-TH" sz="1800" b="1" dirty="0" err="1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จัมเปอร์</a:t>
            </a:r>
            <a:r>
              <a:rPr lang="th-TH" sz="18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1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1.4ต่อ</a:t>
            </a:r>
            <a:r>
              <a:rPr lang="en-US" sz="18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USB</a:t>
            </a:r>
            <a:r>
              <a:rPr lang="th-TH" sz="18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เข้า</a:t>
            </a:r>
            <a:r>
              <a:rPr lang="th-TH" sz="1800" b="1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โน๊ตบุ๊ก</a:t>
            </a:r>
            <a:endParaRPr lang="en-US" sz="1800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265134" y="1606854"/>
            <a:ext cx="4684735" cy="429668"/>
          </a:xfrm>
          <a:prstGeom prst="rect">
            <a:avLst/>
          </a:prstGeom>
          <a:solidFill>
            <a:schemeClr val="accent2"/>
          </a:solidFill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18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1.ถอดหน้าจอออก </a:t>
            </a:r>
            <a:r>
              <a:rPr lang="th-TH" sz="1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1.1</a:t>
            </a:r>
            <a:r>
              <a:rPr lang="th-TH" sz="18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ถอดแบตเตอรี่</a:t>
            </a:r>
            <a:r>
              <a:rPr lang="th-TH" sz="18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ออก</a:t>
            </a:r>
            <a:endParaRPr lang="en-US" sz="1800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 flipH="1">
            <a:off x="526093" y="1916482"/>
            <a:ext cx="538619" cy="19791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 flipH="1">
            <a:off x="2204581" y="1916482"/>
            <a:ext cx="100208" cy="12776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H="1" flipV="1">
            <a:off x="1490597" y="3751410"/>
            <a:ext cx="764088" cy="1810147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flipH="1" flipV="1">
            <a:off x="1398740" y="3751409"/>
            <a:ext cx="617950" cy="181014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flipH="1" flipV="1">
            <a:off x="1344461" y="3895596"/>
            <a:ext cx="363254" cy="1665960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flipH="1" flipV="1">
            <a:off x="1227551" y="3895596"/>
            <a:ext cx="263046" cy="166596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/>
        </p:nvCxnSpPr>
        <p:spPr>
          <a:xfrm flipH="1" flipV="1">
            <a:off x="1609594" y="3701538"/>
            <a:ext cx="1459283" cy="18600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 flipH="1" flipV="1">
            <a:off x="3745283" y="3031299"/>
            <a:ext cx="526094" cy="24349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ตัวแทนเนื้อหา 8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14" y="1232975"/>
            <a:ext cx="3703679" cy="4937125"/>
          </a:xfrm>
        </p:spPr>
      </p:pic>
    </p:spTree>
    <p:extLst>
      <p:ext uri="{BB962C8B-B14F-4D97-AF65-F5344CB8AC3E}">
        <p14:creationId xmlns:p14="http://schemas.microsoft.com/office/powerpoint/2010/main" val="26855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2. เช็คค่า </a:t>
            </a:r>
            <a:r>
              <a:rPr lang="en-US" b="1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ESP_Mail_Client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เป็น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version=3.4.24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3</a:t>
            </a:fld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1316037"/>
            <a:ext cx="9544050" cy="4743450"/>
          </a:xfrm>
        </p:spPr>
      </p:pic>
    </p:spTree>
    <p:extLst>
      <p:ext uri="{BB962C8B-B14F-4D97-AF65-F5344CB8AC3E}">
        <p14:creationId xmlns:p14="http://schemas.microsoft.com/office/powerpoint/2010/main" val="417746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3.ไป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ที่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Folder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firmware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FM150W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แล้วไป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เปิด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firmware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4</a:t>
            </a:fld>
            <a:endParaRPr lang="th-TH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08" y="1219200"/>
            <a:ext cx="6005184" cy="4937125"/>
          </a:xfrm>
        </p:spPr>
      </p:pic>
      <p:cxnSp>
        <p:nvCxnSpPr>
          <p:cNvPr id="9" name="ลูกศรเชื่อมต่อแบบตรง 8"/>
          <p:cNvCxnSpPr/>
          <p:nvPr/>
        </p:nvCxnSpPr>
        <p:spPr>
          <a:xfrm>
            <a:off x="929610" y="1036828"/>
            <a:ext cx="3730072" cy="413642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1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4.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Board ESP32 </a:t>
            </a:r>
            <a:r>
              <a:rPr lang="en-US" b="1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Dev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Module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แล้วไปที่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Boards Manager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5</a:t>
            </a:fld>
            <a:endParaRPr lang="th-TH" dirty="0"/>
          </a:p>
        </p:txBody>
      </p:sp>
      <p:pic>
        <p:nvPicPr>
          <p:cNvPr id="9" name="ตัวแทนเนื้อหา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55" y="1219200"/>
            <a:ext cx="6957689" cy="4937125"/>
          </a:xfrm>
        </p:spPr>
      </p:pic>
      <p:cxnSp>
        <p:nvCxnSpPr>
          <p:cNvPr id="12" name="ลูกศรเชื่อมต่อแบบตรง 11"/>
          <p:cNvCxnSpPr/>
          <p:nvPr/>
        </p:nvCxnSpPr>
        <p:spPr>
          <a:xfrm>
            <a:off x="4947781" y="3144033"/>
            <a:ext cx="142796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903962" y="1179535"/>
            <a:ext cx="2440487" cy="19644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2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5.1 พิมพ์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esp32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แล้วกด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Enter                           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5.2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Boards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Manager 2.0.8</a:t>
            </a:r>
            <a:endParaRPr lang="en-US" b="1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6</a:t>
            </a:fld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7" y="1300956"/>
            <a:ext cx="8886825" cy="4867275"/>
          </a:xfrm>
        </p:spPr>
      </p:pic>
      <p:cxnSp>
        <p:nvCxnSpPr>
          <p:cNvPr id="9" name="ลูกศรเชื่อมต่อแบบตรง 8"/>
          <p:cNvCxnSpPr/>
          <p:nvPr/>
        </p:nvCxnSpPr>
        <p:spPr>
          <a:xfrm flipH="1" flipV="1">
            <a:off x="4910203" y="5022937"/>
            <a:ext cx="12526" cy="3632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1377863" y="1164921"/>
            <a:ext cx="3657600" cy="14968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H="1">
            <a:off x="6012493" y="1164921"/>
            <a:ext cx="1252603" cy="2592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6.ตั้งค่าตามรูปตัวอย่างด้านล่าง</a:t>
            </a:r>
            <a:endParaRPr lang="en-US" b="1" dirty="0"/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7</a:t>
            </a:fld>
            <a:endParaRPr lang="th-TH" dirty="0"/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61" y="1219200"/>
            <a:ext cx="5480278" cy="4937125"/>
          </a:xfrm>
        </p:spPr>
      </p:pic>
    </p:spTree>
    <p:extLst>
      <p:ext uri="{BB962C8B-B14F-4D97-AF65-F5344CB8AC3E}">
        <p14:creationId xmlns:p14="http://schemas.microsoft.com/office/powerpoint/2010/main" val="25181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7. กด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ตรงนี้อัพเดท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firmware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    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7.1 สถานะอัพเดทสมบูรณ์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8</a:t>
            </a:fld>
            <a:endParaRPr lang="th-TH" dirty="0"/>
          </a:p>
        </p:txBody>
      </p:sp>
      <p:pic>
        <p:nvPicPr>
          <p:cNvPr id="14" name="ตัวแทนเนื้อหา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279" y="1219200"/>
            <a:ext cx="7373442" cy="4937125"/>
          </a:xfrm>
        </p:spPr>
      </p:pic>
      <p:cxnSp>
        <p:nvCxnSpPr>
          <p:cNvPr id="16" name="ลูกศรเชื่อมต่อแบบตรง 15"/>
          <p:cNvCxnSpPr/>
          <p:nvPr/>
        </p:nvCxnSpPr>
        <p:spPr>
          <a:xfrm>
            <a:off x="1338943" y="1034143"/>
            <a:ext cx="1034143" cy="5769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6455229" y="1034143"/>
            <a:ext cx="0" cy="249282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91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8. วิธี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อัพเดท 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Firmware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หน้า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เว็บ   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8.1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เลือก </a:t>
            </a:r>
            <a:r>
              <a:rPr lang="en-US" b="1" dirty="0" err="1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LittleFS</a:t>
            </a:r>
            <a:r>
              <a:rPr lang="en-US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แล้ว </a:t>
            </a:r>
            <a:r>
              <a:rPr lang="th-TH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กด </a:t>
            </a:r>
            <a:r>
              <a:rPr lang="en-US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ok</a:t>
            </a:r>
            <a:r>
              <a:rPr lang="th-TH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  </a:t>
            </a:r>
            <a:endParaRPr lang="en-US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A24DB-5340-461C-A2BC-4A68087F5FC3}" type="slidenum">
              <a:rPr lang="th-TH" smtClean="0"/>
              <a:t>9</a:t>
            </a:fld>
            <a:endParaRPr lang="th-TH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9" y="1202659"/>
            <a:ext cx="5072260" cy="4965700"/>
          </a:xfrm>
        </p:spPr>
      </p:pic>
      <p:cxnSp>
        <p:nvCxnSpPr>
          <p:cNvPr id="10" name="ลูกศรเชื่อมต่อแบบตรง 9"/>
          <p:cNvCxnSpPr/>
          <p:nvPr/>
        </p:nvCxnSpPr>
        <p:spPr>
          <a:xfrm flipH="1">
            <a:off x="2718148" y="1146131"/>
            <a:ext cx="12526" cy="144049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21" y="1321495"/>
            <a:ext cx="6208691" cy="4970593"/>
          </a:xfrm>
          <a:prstGeom prst="rect">
            <a:avLst/>
          </a:prstGeom>
        </p:spPr>
      </p:pic>
      <p:cxnSp>
        <p:nvCxnSpPr>
          <p:cNvPr id="9" name="ลูกศรเชื่อมต่อแบบตรง 8"/>
          <p:cNvCxnSpPr/>
          <p:nvPr/>
        </p:nvCxnSpPr>
        <p:spPr>
          <a:xfrm>
            <a:off x="6463429" y="997907"/>
            <a:ext cx="2793305" cy="280888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70243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TWD-BNB-AUTO1-VFIX">
  <a:themeElements>
    <a:clrScheme name="Custom 2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FF7070"/>
      </a:accent1>
      <a:accent2>
        <a:srgbClr val="FFB7B7"/>
      </a:accent2>
      <a:accent3>
        <a:srgbClr val="A5A5A5"/>
      </a:accent3>
      <a:accent4>
        <a:srgbClr val="FFFFFF"/>
      </a:accent4>
      <a:accent5>
        <a:srgbClr val="002060"/>
      </a:accent5>
      <a:accent6>
        <a:srgbClr val="262626"/>
      </a:accent6>
      <a:hlink>
        <a:srgbClr val="171616"/>
      </a:hlink>
      <a:folHlink>
        <a:srgbClr val="D8D6D6"/>
      </a:folHlink>
    </a:clrScheme>
    <a:fontScheme name="Custom 1">
      <a:majorFont>
        <a:latin typeface="CPN"/>
        <a:ea typeface=""/>
        <a:cs typeface="CPN"/>
      </a:majorFont>
      <a:minorFont>
        <a:latin typeface="CPN"/>
        <a:ea typeface=""/>
        <a:cs typeface="CP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WD-BNB-AUTO1-VFIX" id="{6AB7AB12-3B10-4BCE-A73D-E0AB7E831603}" vid="{984881C1-BA95-4F05-B3C4-4AB23B62C6FA}"/>
    </a:ext>
  </a:extLst>
</a:theme>
</file>

<file path=ppt/theme/theme2.xml><?xml version="1.0" encoding="utf-8"?>
<a:theme xmlns:a="http://schemas.openxmlformats.org/drawingml/2006/main" name="1_TWD-BNB-AUTO1-VFIX">
  <a:themeElements>
    <a:clrScheme name="Custom 2">
      <a:dk1>
        <a:sysClr val="windowText" lastClr="000000"/>
      </a:dk1>
      <a:lt1>
        <a:sysClr val="window" lastClr="FFFFFF"/>
      </a:lt1>
      <a:dk2>
        <a:srgbClr val="FF0000"/>
      </a:dk2>
      <a:lt2>
        <a:srgbClr val="E7E6E6"/>
      </a:lt2>
      <a:accent1>
        <a:srgbClr val="FF7070"/>
      </a:accent1>
      <a:accent2>
        <a:srgbClr val="FFB7B7"/>
      </a:accent2>
      <a:accent3>
        <a:srgbClr val="A5A5A5"/>
      </a:accent3>
      <a:accent4>
        <a:srgbClr val="FFFFFF"/>
      </a:accent4>
      <a:accent5>
        <a:srgbClr val="002060"/>
      </a:accent5>
      <a:accent6>
        <a:srgbClr val="262626"/>
      </a:accent6>
      <a:hlink>
        <a:srgbClr val="171616"/>
      </a:hlink>
      <a:folHlink>
        <a:srgbClr val="D8D6D6"/>
      </a:folHlink>
    </a:clrScheme>
    <a:fontScheme name="Custom 1">
      <a:majorFont>
        <a:latin typeface="CPN"/>
        <a:ea typeface=""/>
        <a:cs typeface="CPN"/>
      </a:majorFont>
      <a:minorFont>
        <a:latin typeface="CPN"/>
        <a:ea typeface=""/>
        <a:cs typeface="CP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WD-BNB-AUTO1-VFIX" id="{6AB7AB12-3B10-4BCE-A73D-E0AB7E831603}" vid="{984881C1-BA95-4F05-B3C4-4AB23B62C6FA}"/>
    </a:ext>
  </a:extLst>
</a:theme>
</file>

<file path=ppt/theme/theme3.xml><?xml version="1.0" encoding="utf-8"?>
<a:theme xmlns:a="http://schemas.openxmlformats.org/drawingml/2006/main" name="เริ่มต้น">
  <a:themeElements>
    <a:clrScheme name="เริ่มต้น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เริ่มต้น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be4612-b27b-4afb-ba17-e08b7482e16f" xsi:nil="true"/>
    <lcf76f155ced4ddcb4097134ff3c332f xmlns="1e1a8faf-290b-4b0b-b99b-8c37be6ce49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0CC028F5344BB2812CA58654A1A0" ma:contentTypeVersion="15" ma:contentTypeDescription="Create a new document." ma:contentTypeScope="" ma:versionID="2ad325473e18cd324d6cfbf60f6461f9">
  <xsd:schema xmlns:xsd="http://www.w3.org/2001/XMLSchema" xmlns:xs="http://www.w3.org/2001/XMLSchema" xmlns:p="http://schemas.microsoft.com/office/2006/metadata/properties" xmlns:ns2="1e1a8faf-290b-4b0b-b99b-8c37be6ce494" xmlns:ns3="4ebe4612-b27b-4afb-ba17-e08b7482e16f" targetNamespace="http://schemas.microsoft.com/office/2006/metadata/properties" ma:root="true" ma:fieldsID="15a8cddf11a5978ae0326e1acb516720" ns2:_="" ns3:_="">
    <xsd:import namespace="1e1a8faf-290b-4b0b-b99b-8c37be6ce494"/>
    <xsd:import namespace="4ebe4612-b27b-4afb-ba17-e08b7482e1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a8faf-290b-4b0b-b99b-8c37be6ce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3ca56a5-f7a3-46b4-8333-1fd6a9d1a6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e4612-b27b-4afb-ba17-e08b7482e1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7231b91-8222-4df3-827d-b95bec93ca06}" ma:internalName="TaxCatchAll" ma:showField="CatchAllData" ma:web="4ebe4612-b27b-4afb-ba17-e08b7482e1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4DD54-6EA3-4788-89AC-AF06BC0EA7BE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1e1a8faf-290b-4b0b-b99b-8c37be6ce494"/>
    <ds:schemaRef ds:uri="http://purl.org/dc/elements/1.1/"/>
    <ds:schemaRef ds:uri="4ebe4612-b27b-4afb-ba17-e08b7482e16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910C03-A9D4-4563-A37C-C95F387AD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a8faf-290b-4b0b-b99b-8c37be6ce494"/>
    <ds:schemaRef ds:uri="4ebe4612-b27b-4afb-ba17-e08b7482e1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C1E2E-6070-4C03-A3CA-E524BF543B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TWD-BNB-AUTO1-VFIX</Template>
  <TotalTime>1854</TotalTime>
  <Words>113</Words>
  <Application>Microsoft Office PowerPoint</Application>
  <PresentationFormat>กำหนดเอง</PresentationFormat>
  <Paragraphs>22</Paragraphs>
  <Slides>10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3" baseType="lpstr">
      <vt:lpstr>TWD-BNB-AUTO1-VFIX</vt:lpstr>
      <vt:lpstr>1_TWD-BNB-AUTO1-VFIX</vt:lpstr>
      <vt:lpstr>เริ่มต้น</vt:lpstr>
      <vt:lpstr>วิธีอัพเดท firmware FM-151W</vt:lpstr>
      <vt:lpstr>1.รูปตัวอย่างการต่ออุปกรณ์</vt:lpstr>
      <vt:lpstr>2. เช็คค่า ESP_Mail_Client เป็น version=3.4.24</vt:lpstr>
      <vt:lpstr>3.ไปที่ Folder firmware FM150W แล้วไปเปิด firmware</vt:lpstr>
      <vt:lpstr>4.Board ESP32 Dev Module แล้วไปที่ Boards Manager</vt:lpstr>
      <vt:lpstr>5.1 พิมพ์ esp32 แล้วกด Enter                            5.2 Boards Manager 2.0.8</vt:lpstr>
      <vt:lpstr>6.ตั้งค่าตามรูปตัวอย่างด้านล่าง</vt:lpstr>
      <vt:lpstr>7. กดตรงนี้อัพเดท firmware      7.1 สถานะอัพเดทสมบูรณ์</vt:lpstr>
      <vt:lpstr>8. วิธีอัพเดท Firmware หน้าเว็บ    8.1 เลือก LittleFS แล้ว กด ok  </vt:lpstr>
      <vt:lpstr>9.สถานะอัพเดทสมบูรณ์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Thanachaporn Chayasatit</dc:creator>
  <cp:lastModifiedBy>ics_ampol Ta</cp:lastModifiedBy>
  <cp:revision>216</cp:revision>
  <cp:lastPrinted>2025-03-10T07:02:42Z</cp:lastPrinted>
  <dcterms:created xsi:type="dcterms:W3CDTF">2022-02-23T07:27:50Z</dcterms:created>
  <dcterms:modified xsi:type="dcterms:W3CDTF">2025-08-30T08:29:48Z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0x01010010980CC028F5344BB2812CA58654A1A0</vt:lpwstr>
  </property>
</Properties>
</file>